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06/11/2017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54789" y="157055"/>
            <a:ext cx="8726325" cy="6510773"/>
            <a:chOff x="1792645" y="210321"/>
            <a:chExt cx="8726325" cy="6510773"/>
          </a:xfrm>
        </p:grpSpPr>
        <p:grpSp>
          <p:nvGrpSpPr>
            <p:cNvPr id="2" name="Group 1"/>
            <p:cNvGrpSpPr/>
            <p:nvPr/>
          </p:nvGrpSpPr>
          <p:grpSpPr>
            <a:xfrm>
              <a:off x="1792645" y="1615736"/>
              <a:ext cx="8726325" cy="5105358"/>
              <a:chOff x="1446414" y="772785"/>
              <a:chExt cx="9470280" cy="5912798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268025" y="772786"/>
                <a:ext cx="1808634" cy="11622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Discrete to</a:t>
                </a:r>
              </a:p>
              <a:p>
                <a:pPr algn="ctr"/>
                <a:r>
                  <a:rPr lang="en-US" b="1" dirty="0">
                    <a:latin typeface="+mj-lt"/>
                  </a:rPr>
                  <a:t>Continuous</a:t>
                </a:r>
              </a:p>
              <a:p>
                <a:pPr algn="ctr"/>
                <a:r>
                  <a:rPr lang="en-US" b="1" dirty="0" smtClean="0">
                    <a:latin typeface="+mj-lt"/>
                  </a:rPr>
                  <a:t>Time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8678783" y="772785"/>
                <a:ext cx="1808634" cy="11622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Pulse Shaping </a:t>
                </a:r>
                <a:r>
                  <a:rPr lang="en-US" b="1" dirty="0" smtClean="0">
                    <a:latin typeface="+mj-lt"/>
                  </a:rPr>
                  <a:t>Filter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1451077" y="3279566"/>
                <a:ext cx="1808634" cy="1162205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+mj-lt"/>
                  </a:rPr>
                  <a:t>Mixer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1446414" y="5521935"/>
                <a:ext cx="1808634" cy="11622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+mj-lt"/>
                  </a:rPr>
                  <a:t>Oscillator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3857204" y="772785"/>
                <a:ext cx="1808634" cy="11622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+mj-lt"/>
                  </a:rPr>
                  <a:t>MPAM Mapping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446414" y="772785"/>
                <a:ext cx="1808634" cy="11622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+mj-lt"/>
                  </a:rPr>
                  <a:t>Binary Sequence</a:t>
                </a:r>
                <a:endParaRPr lang="en-US" b="1" dirty="0">
                  <a:latin typeface="+mj-lt"/>
                </a:endParaRPr>
              </a:p>
            </p:txBody>
          </p:sp>
          <p:cxnSp>
            <p:nvCxnSpPr>
              <p:cNvPr id="159" name="Straight Arrow Connector 158"/>
              <p:cNvCxnSpPr>
                <a:stCxn id="178" idx="3"/>
                <a:endCxn id="177" idx="1"/>
              </p:cNvCxnSpPr>
              <p:nvPr/>
            </p:nvCxnSpPr>
            <p:spPr>
              <a:xfrm>
                <a:off x="3255048" y="1353887"/>
                <a:ext cx="6021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>
                <a:stCxn id="177" idx="3"/>
                <a:endCxn id="155" idx="1"/>
              </p:cNvCxnSpPr>
              <p:nvPr/>
            </p:nvCxnSpPr>
            <p:spPr>
              <a:xfrm>
                <a:off x="5665839" y="1353887"/>
                <a:ext cx="602186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>
                <a:stCxn id="155" idx="3"/>
                <a:endCxn id="169" idx="1"/>
              </p:cNvCxnSpPr>
              <p:nvPr/>
            </p:nvCxnSpPr>
            <p:spPr>
              <a:xfrm flipV="1">
                <a:off x="8076659" y="1353887"/>
                <a:ext cx="602124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173" idx="0"/>
                <a:endCxn id="172" idx="2"/>
              </p:cNvCxnSpPr>
              <p:nvPr/>
            </p:nvCxnSpPr>
            <p:spPr>
              <a:xfrm flipV="1">
                <a:off x="2350731" y="4441771"/>
                <a:ext cx="4663" cy="10801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3410929" y="960031"/>
                    <a:ext cx="283667" cy="277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34" name="TextBox 2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0929" y="960031"/>
                    <a:ext cx="283667" cy="277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581" r="-13953" b="-35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5833475" y="960031"/>
                    <a:ext cx="283667" cy="277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35" name="TextBox 2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3475" y="960031"/>
                    <a:ext cx="283667" cy="277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581" r="-13953" b="-35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8273400" y="938126"/>
                    <a:ext cx="238144" cy="32080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36" name="TextBox 2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3400" y="938126"/>
                    <a:ext cx="238144" cy="32080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6111" r="-3055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/>
                  <p:cNvSpPr txBox="1"/>
                  <p:nvPr/>
                </p:nvSpPr>
                <p:spPr>
                  <a:xfrm>
                    <a:off x="10633027" y="960029"/>
                    <a:ext cx="283667" cy="277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37" name="TextBox 2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3027" y="960029"/>
                    <a:ext cx="283667" cy="277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7907" r="-13953" b="-35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2379721" y="4552802"/>
                    <a:ext cx="283667" cy="277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38" name="TextBox 2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9721" y="4552802"/>
                    <a:ext cx="283667" cy="277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581" r="-16279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3425562" y="3473606"/>
                    <a:ext cx="283667" cy="277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40" name="TextBox 2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5562" y="3473606"/>
                    <a:ext cx="283667" cy="277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581" r="-13953" b="-35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Rounded Rectangle 173"/>
              <p:cNvSpPr/>
              <p:nvPr/>
            </p:nvSpPr>
            <p:spPr>
              <a:xfrm>
                <a:off x="3856572" y="3279548"/>
                <a:ext cx="1808634" cy="1162205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+mj-lt"/>
                  </a:rPr>
                  <a:t>Fork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8674340" y="5523380"/>
                <a:ext cx="1803027" cy="11622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+mj-lt"/>
                  </a:rPr>
                  <a:t>Sink</a:t>
                </a:r>
                <a:endParaRPr lang="en-US" b="1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5833474" y="3196646"/>
                    <a:ext cx="283667" cy="277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3474" y="3196646"/>
                    <a:ext cx="283667" cy="277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581" r="-13953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5846945" y="3796125"/>
                    <a:ext cx="283667" cy="277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242" name="TextBox 2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945" y="3796125"/>
                    <a:ext cx="283667" cy="277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5581" r="-13953" b="-35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9583100" y="4144495"/>
                    <a:ext cx="3846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3100" y="4144495"/>
                    <a:ext cx="38465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690" r="-13793" b="-35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5676227" y="3562165"/>
                <a:ext cx="30025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>
                <a:stCxn id="169" idx="3"/>
                <a:endCxn id="172" idx="1"/>
              </p:cNvCxnSpPr>
              <p:nvPr/>
            </p:nvCxnSpPr>
            <p:spPr>
              <a:xfrm flipH="1">
                <a:off x="1451077" y="1353887"/>
                <a:ext cx="9036340" cy="2506782"/>
              </a:xfrm>
              <a:prstGeom prst="bentConnector5">
                <a:avLst>
                  <a:gd name="adj1" fmla="val -4111"/>
                  <a:gd name="adj2" fmla="val 38601"/>
                  <a:gd name="adj3" fmla="val 10253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96" idx="2"/>
                <a:endCxn id="230" idx="0"/>
              </p:cNvCxnSpPr>
              <p:nvPr/>
            </p:nvCxnSpPr>
            <p:spPr>
              <a:xfrm flipH="1">
                <a:off x="9575854" y="4862998"/>
                <a:ext cx="1" cy="6603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172" idx="3"/>
                <a:endCxn id="174" idx="1"/>
              </p:cNvCxnSpPr>
              <p:nvPr/>
            </p:nvCxnSpPr>
            <p:spPr>
              <a:xfrm flipV="1">
                <a:off x="3259711" y="3860651"/>
                <a:ext cx="596861" cy="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Rounded Rectangle 95"/>
              <p:cNvSpPr/>
              <p:nvPr/>
            </p:nvSpPr>
            <p:spPr>
              <a:xfrm>
                <a:off x="8674341" y="2858302"/>
                <a:ext cx="1803027" cy="2004696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+mj-lt"/>
                  </a:rPr>
                  <a:t>IQ Modulator</a:t>
                </a:r>
                <a:endParaRPr lang="en-US" b="1" dirty="0">
                  <a:latin typeface="+mj-lt"/>
                </a:endParaRPr>
              </a:p>
            </p:txBody>
          </p:sp>
          <p:cxnSp>
            <p:nvCxnSpPr>
              <p:cNvPr id="36" name="Straight Arrow Connector 35"/>
              <p:cNvCxnSpPr>
                <a:endCxn id="41" idx="1"/>
              </p:cNvCxnSpPr>
              <p:nvPr/>
            </p:nvCxnSpPr>
            <p:spPr>
              <a:xfrm>
                <a:off x="5676227" y="4157663"/>
                <a:ext cx="59261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6268846" y="3860651"/>
                <a:ext cx="1808633" cy="594024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+mj-lt"/>
                  </a:rPr>
                  <a:t>Hilbert Transformer</a:t>
                </a:r>
                <a:endParaRPr lang="en-US" b="1" dirty="0">
                  <a:latin typeface="+mj-lt"/>
                </a:endParaRPr>
              </a:p>
            </p:txBody>
          </p:sp>
          <p:cxnSp>
            <p:nvCxnSpPr>
              <p:cNvPr id="45" name="Straight Arrow Connector 44"/>
              <p:cNvCxnSpPr>
                <a:stCxn id="41" idx="3"/>
              </p:cNvCxnSpPr>
              <p:nvPr/>
            </p:nvCxnSpPr>
            <p:spPr>
              <a:xfrm>
                <a:off x="8077479" y="4157663"/>
                <a:ext cx="5968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234077" y="3796125"/>
                    <a:ext cx="283667" cy="277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4077" y="3796125"/>
                    <a:ext cx="283667" cy="2770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581" r="-13953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9601110" y="4916189"/>
                    <a:ext cx="3846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1110" y="4916189"/>
                    <a:ext cx="38465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690" r="-13793" b="-35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Rounded Rectangle 33"/>
            <p:cNvSpPr/>
            <p:nvPr/>
          </p:nvSpPr>
          <p:spPr>
            <a:xfrm>
              <a:off x="6240652" y="210321"/>
              <a:ext cx="1661387" cy="1003495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Sink</a:t>
              </a:r>
              <a:endParaRPr lang="en-US" b="1" dirty="0">
                <a:latin typeface="+mj-lt"/>
              </a:endParaRPr>
            </a:p>
          </p:txBody>
        </p:sp>
        <p:cxnSp>
          <p:nvCxnSpPr>
            <p:cNvPr id="4" name="Elbow Connector 3"/>
            <p:cNvCxnSpPr>
              <a:stCxn id="177" idx="0"/>
              <a:endCxn id="34" idx="1"/>
            </p:cNvCxnSpPr>
            <p:nvPr/>
          </p:nvCxnSpPr>
          <p:spPr>
            <a:xfrm rot="5400000" flipH="1" flipV="1">
              <a:off x="5092157" y="467241"/>
              <a:ext cx="903667" cy="139332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5690177" y="686313"/>
                  <a:ext cx="5725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77" y="686313"/>
                  <a:ext cx="57252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88</cp:revision>
  <dcterms:created xsi:type="dcterms:W3CDTF">2017-09-29T13:07:37Z</dcterms:created>
  <dcterms:modified xsi:type="dcterms:W3CDTF">2017-11-06T15:52:18Z</dcterms:modified>
</cp:coreProperties>
</file>