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851" y="1139821"/>
            <a:ext cx="11729381" cy="4676049"/>
            <a:chOff x="53647" y="1516894"/>
            <a:chExt cx="11729381" cy="4676049"/>
          </a:xfrm>
        </p:grpSpPr>
        <p:sp>
          <p:nvSpPr>
            <p:cNvPr id="4" name="Rectangle 3"/>
            <p:cNvSpPr/>
            <p:nvPr/>
          </p:nvSpPr>
          <p:spPr>
            <a:xfrm>
              <a:off x="774632" y="1666430"/>
              <a:ext cx="270377" cy="162334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COUPLER</a:t>
              </a:r>
              <a:endParaRPr lang="en-US" sz="1200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6113" y="2070652"/>
              <a:ext cx="7085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647" y="3950113"/>
              <a:ext cx="537121" cy="50715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</a:t>
              </a:r>
              <a:endParaRPr lang="en-US" sz="1400" b="1" dirty="0"/>
            </a:p>
          </p:txBody>
        </p: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54305" y="3229786"/>
              <a:ext cx="988230" cy="452425"/>
            </a:xfrm>
            <a:prstGeom prst="bentConnector3">
              <a:avLst>
                <a:gd name="adj1" fmla="val 10015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22" idx="1"/>
            </p:cNvCxnSpPr>
            <p:nvPr/>
          </p:nvCxnSpPr>
          <p:spPr>
            <a:xfrm>
              <a:off x="1045009" y="2478104"/>
              <a:ext cx="634345" cy="2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1679354" y="2203242"/>
                  <a:ext cx="716864" cy="55547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</a:rPr>
                              <m:t> 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54" y="2203242"/>
                  <a:ext cx="716864" cy="5554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43429" y="1957153"/>
                  <a:ext cx="38871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PD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429" y="1957153"/>
                  <a:ext cx="3887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250" r="-937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 smtClean="0"/>
                    <a:t>  [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a14:m>
                  <a:r>
                    <a:rPr lang="en-US" sz="1400" dirty="0" smtClean="0"/>
                    <a:t>]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  <a:blipFill>
                  <a:blip r:embed="rId6"/>
                  <a:stretch>
                    <a:fillRect t="-1653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/>
            <p:cNvSpPr/>
            <p:nvPr/>
          </p:nvSpPr>
          <p:spPr>
            <a:xfrm>
              <a:off x="8188527" y="4966304"/>
              <a:ext cx="1194710" cy="555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+mj-lt"/>
                </a:rPr>
                <a:t>Demodulation</a:t>
              </a:r>
            </a:p>
            <a:p>
              <a:pPr algn="ctr"/>
              <a:r>
                <a:rPr lang="en-US" sz="1400" b="1" dirty="0" smtClean="0">
                  <a:latin typeface="+mj-lt"/>
                </a:rPr>
                <a:t>DSP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96261" y="1516894"/>
              <a:ext cx="7786767" cy="192280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39" idx="3"/>
              <a:endCxn id="56" idx="1"/>
            </p:cNvCxnSpPr>
            <p:nvPr/>
          </p:nvCxnSpPr>
          <p:spPr>
            <a:xfrm>
              <a:off x="5965963" y="2478104"/>
              <a:ext cx="297033" cy="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6987890" y="2478487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Summing Junction 63"/>
            <p:cNvSpPr/>
            <p:nvPr/>
          </p:nvSpPr>
          <p:spPr>
            <a:xfrm>
              <a:off x="8324858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9" idx="3"/>
              <a:endCxn id="64" idx="2"/>
            </p:cNvCxnSpPr>
            <p:nvPr/>
          </p:nvCxnSpPr>
          <p:spPr>
            <a:xfrm flipV="1">
              <a:off x="8018823" y="2478486"/>
              <a:ext cx="30603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4" idx="4"/>
            </p:cNvCxnSpPr>
            <p:nvPr/>
          </p:nvCxnSpPr>
          <p:spPr>
            <a:xfrm flipV="1">
              <a:off x="8514553" y="2640744"/>
              <a:ext cx="0" cy="3314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64" idx="6"/>
              <a:endCxn id="74" idx="1"/>
            </p:cNvCxnSpPr>
            <p:nvPr/>
          </p:nvCxnSpPr>
          <p:spPr>
            <a:xfrm>
              <a:off x="8704246" y="2478486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(∙)}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4" idx="3"/>
              <a:endCxn id="78" idx="1"/>
            </p:cNvCxnSpPr>
            <p:nvPr/>
          </p:nvCxnSpPr>
          <p:spPr>
            <a:xfrm>
              <a:off x="9735179" y="2478487"/>
              <a:ext cx="306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Summing Junction 85"/>
            <p:cNvSpPr/>
            <p:nvPr/>
          </p:nvSpPr>
          <p:spPr>
            <a:xfrm>
              <a:off x="11072146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78" idx="3"/>
              <a:endCxn id="86" idx="2"/>
            </p:cNvCxnSpPr>
            <p:nvPr/>
          </p:nvCxnSpPr>
          <p:spPr>
            <a:xfrm>
              <a:off x="10807773" y="2478487"/>
              <a:ext cx="2643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86" idx="0"/>
            </p:cNvCxnSpPr>
            <p:nvPr/>
          </p:nvCxnSpPr>
          <p:spPr>
            <a:xfrm flipV="1">
              <a:off x="5070976" y="2316229"/>
              <a:ext cx="6190864" cy="161875"/>
            </a:xfrm>
            <a:prstGeom prst="bentConnector4">
              <a:avLst>
                <a:gd name="adj1" fmla="val -53"/>
                <a:gd name="adj2" fmla="val 2412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>
              <a:stCxn id="167" idx="3"/>
              <a:endCxn id="39" idx="1"/>
            </p:cNvCxnSpPr>
            <p:nvPr/>
          </p:nvCxnSpPr>
          <p:spPr>
            <a:xfrm flipV="1">
              <a:off x="4935030" y="2478104"/>
              <a:ext cx="306037" cy="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86" idx="6"/>
              <a:endCxn id="202" idx="3"/>
            </p:cNvCxnSpPr>
            <p:nvPr/>
          </p:nvCxnSpPr>
          <p:spPr>
            <a:xfrm flipH="1">
              <a:off x="10929889" y="2478487"/>
              <a:ext cx="521645" cy="2765556"/>
            </a:xfrm>
            <a:prstGeom prst="bentConnector3">
              <a:avLst>
                <a:gd name="adj1" fmla="val -11068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2501260" y="2205718"/>
                  <a:ext cx="999697" cy="220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400" b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</m:t>
                        </m:r>
                        <m:sSup>
                          <m:sSup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)|</m:t>
                            </m:r>
                          </m:e>
                          <m:sup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260" y="2205718"/>
                  <a:ext cx="999697" cy="220253"/>
                </a:xfrm>
                <a:prstGeom prst="rect">
                  <a:avLst/>
                </a:prstGeom>
                <a:blipFill>
                  <a:blip r:embed="rId14"/>
                  <a:stretch>
                    <a:fillRect l="-4268" t="-2778" r="-2439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57" idx="3"/>
            </p:cNvCxnSpPr>
            <p:nvPr/>
          </p:nvCxnSpPr>
          <p:spPr>
            <a:xfrm flipH="1">
              <a:off x="9383237" y="5244043"/>
              <a:ext cx="3532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𝐂𝐃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 </m:t>
                            </m:r>
                          </m:e>
                          <m:sup>
                            <m:r>
                              <a:rPr lang="en-US" sz="1400" b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6600011" y="1587821"/>
              <a:ext cx="2665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Kramers-Kronig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𝒔𝒈𝒏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blipFill>
                  <a:blip r:embed="rId16"/>
                  <a:stretch>
                    <a:fillRect b="-1818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97051" y="4520721"/>
                <a:ext cx="109837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01010111….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1" y="4520721"/>
                <a:ext cx="109837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157" idx="1"/>
          </p:cNvCxnSpPr>
          <p:nvPr/>
        </p:nvCxnSpPr>
        <p:spPr>
          <a:xfrm flipH="1">
            <a:off x="7716852" y="4866970"/>
            <a:ext cx="47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97051" y="4728470"/>
                <a:ext cx="9989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1" y="4728470"/>
                <a:ext cx="998991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542398" y="1285382"/>
            <a:ext cx="270377" cy="16233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ADC</a:t>
            </a:r>
            <a:endParaRPr lang="en-US" sz="1200" b="1" dirty="0"/>
          </a:p>
        </p:txBody>
      </p:sp>
      <p:cxnSp>
        <p:nvCxnSpPr>
          <p:cNvPr id="46" name="Straight Arrow Connector 45"/>
          <p:cNvCxnSpPr>
            <a:stCxn id="22" idx="3"/>
            <a:endCxn id="45" idx="1"/>
          </p:cNvCxnSpPr>
          <p:nvPr/>
        </p:nvCxnSpPr>
        <p:spPr>
          <a:xfrm flipV="1">
            <a:off x="2396422" y="2097056"/>
            <a:ext cx="1145976" cy="6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3"/>
            <a:endCxn id="167" idx="1"/>
          </p:cNvCxnSpPr>
          <p:nvPr/>
        </p:nvCxnSpPr>
        <p:spPr>
          <a:xfrm>
            <a:off x="3812775" y="2097056"/>
            <a:ext cx="397563" cy="4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59</cp:revision>
  <dcterms:created xsi:type="dcterms:W3CDTF">2017-09-29T13:07:37Z</dcterms:created>
  <dcterms:modified xsi:type="dcterms:W3CDTF">2017-10-16T14:42:54Z</dcterms:modified>
</cp:coreProperties>
</file>