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0673" y="2124093"/>
            <a:ext cx="11420889" cy="2516274"/>
            <a:chOff x="645772" y="1807898"/>
            <a:chExt cx="11428800" cy="21923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72" y="2454229"/>
              <a:ext cx="1303221" cy="9736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211" y="2703852"/>
              <a:ext cx="991312" cy="474365"/>
            </a:xfrm>
            <a:prstGeom prst="rect">
              <a:avLst/>
            </a:prstGeom>
          </p:spPr>
        </p:pic>
        <p:cxnSp>
          <p:nvCxnSpPr>
            <p:cNvPr id="15" name="Straight Connector 14"/>
            <p:cNvCxnSpPr>
              <a:stCxn id="4" idx="3"/>
              <a:endCxn id="9" idx="3"/>
            </p:cNvCxnSpPr>
            <p:nvPr/>
          </p:nvCxnSpPr>
          <p:spPr>
            <a:xfrm>
              <a:off x="1948993" y="2941035"/>
              <a:ext cx="6052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21201" y="2091912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LASER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847" y="2091912"/>
              <a:ext cx="892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Isolator</a:t>
              </a:r>
              <a:endParaRPr lang="en-US" dirty="0"/>
            </a:p>
          </p:txBody>
        </p:sp>
        <p:cxnSp>
          <p:nvCxnSpPr>
            <p:cNvPr id="72" name="Straight Connector 71"/>
            <p:cNvCxnSpPr>
              <a:stCxn id="9" idx="1"/>
            </p:cNvCxnSpPr>
            <p:nvPr/>
          </p:nvCxnSpPr>
          <p:spPr>
            <a:xfrm flipV="1">
              <a:off x="3545523" y="2941034"/>
              <a:ext cx="71028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59061" y="2941031"/>
              <a:ext cx="605218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253843" y="2743155"/>
              <a:ext cx="605218" cy="197879"/>
              <a:chOff x="1497855" y="5388767"/>
              <a:chExt cx="605218" cy="1978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523412" y="5388767"/>
                <a:ext cx="552482" cy="180947"/>
                <a:chOff x="3627999" y="2101158"/>
                <a:chExt cx="552482" cy="18094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3627999" y="2105659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815759" y="2105659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001896" y="2101158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 flipV="1">
                <a:off x="1497855" y="5586645"/>
                <a:ext cx="605218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886717" y="1953412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Polarization </a:t>
              </a:r>
            </a:p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572" y="1881798"/>
              <a:ext cx="2300850" cy="211846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852312" y="1807898"/>
              <a:ext cx="660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Fiber</a:t>
              </a:r>
            </a:p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7283688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765357" y="2488593"/>
              <a:ext cx="840581" cy="452438"/>
              <a:chOff x="9200668" y="2800350"/>
              <a:chExt cx="840581" cy="45243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296400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9376960" y="2800350"/>
                <a:ext cx="482085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462923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200668" y="3252788"/>
                <a:ext cx="84058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/>
            <p:cNvCxnSpPr/>
            <p:nvPr/>
          </p:nvCxnSpPr>
          <p:spPr>
            <a:xfrm flipV="1">
              <a:off x="8010933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9619081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349370" y="2941031"/>
              <a:ext cx="528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771779" y="2617865"/>
              <a:ext cx="1302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Transmitted</a:t>
              </a:r>
            </a:p>
            <a:p>
              <a:pPr algn="ctr"/>
              <a:r>
                <a:rPr lang="en-US" dirty="0" smtClean="0"/>
                <a:t>Signal</a:t>
              </a:r>
              <a:endParaRPr lang="en-US" dirty="0"/>
            </a:p>
          </p:txBody>
        </p:sp>
      </p:grpSp>
      <p:sp>
        <p:nvSpPr>
          <p:cNvPr id="10" name="Pentagon 9"/>
          <p:cNvSpPr/>
          <p:nvPr/>
        </p:nvSpPr>
        <p:spPr>
          <a:xfrm>
            <a:off x="3385866" y="1221487"/>
            <a:ext cx="1052011" cy="461753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4957356" y="1036425"/>
            <a:ext cx="824054" cy="831877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6994" y="1221487"/>
            <a:ext cx="803305" cy="4617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DSP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3"/>
            <a:endCxn id="10" idx="1"/>
          </p:cNvCxnSpPr>
          <p:nvPr/>
        </p:nvCxnSpPr>
        <p:spPr>
          <a:xfrm>
            <a:off x="2870299" y="1452364"/>
            <a:ext cx="515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3"/>
          </p:cNvCxnSpPr>
          <p:nvPr/>
        </p:nvCxnSpPr>
        <p:spPr>
          <a:xfrm>
            <a:off x="4437877" y="1452364"/>
            <a:ext cx="5155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0"/>
          </p:cNvCxnSpPr>
          <p:nvPr/>
        </p:nvCxnSpPr>
        <p:spPr>
          <a:xfrm>
            <a:off x="5785322" y="1452364"/>
            <a:ext cx="384497" cy="92412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066995" y="5160311"/>
            <a:ext cx="3718327" cy="824054"/>
            <a:chOff x="2066994" y="4912593"/>
            <a:chExt cx="3718327" cy="824054"/>
          </a:xfrm>
        </p:grpSpPr>
        <p:sp>
          <p:nvSpPr>
            <p:cNvPr id="68" name="Pentagon 67"/>
            <p:cNvSpPr/>
            <p:nvPr/>
          </p:nvSpPr>
          <p:spPr>
            <a:xfrm>
              <a:off x="3385866" y="5093743"/>
              <a:ext cx="1052011" cy="46175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4957356" y="4908681"/>
              <a:ext cx="824054" cy="83187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TIA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66994" y="5093743"/>
              <a:ext cx="803305" cy="4617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DSP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4" idx="3"/>
              <a:endCxn id="68" idx="1"/>
            </p:cNvCxnSpPr>
            <p:nvPr/>
          </p:nvCxnSpPr>
          <p:spPr>
            <a:xfrm>
              <a:off x="2870299" y="5324620"/>
              <a:ext cx="5155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3"/>
              <a:endCxn id="71" idx="3"/>
            </p:cNvCxnSpPr>
            <p:nvPr/>
          </p:nvCxnSpPr>
          <p:spPr>
            <a:xfrm>
              <a:off x="4437877" y="5324620"/>
              <a:ext cx="515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71" idx="0"/>
          </p:cNvCxnSpPr>
          <p:nvPr/>
        </p:nvCxnSpPr>
        <p:spPr>
          <a:xfrm flipV="1">
            <a:off x="5785323" y="4469606"/>
            <a:ext cx="384496" cy="110273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60</cp:revision>
  <dcterms:created xsi:type="dcterms:W3CDTF">2017-07-25T14:59:38Z</dcterms:created>
  <dcterms:modified xsi:type="dcterms:W3CDTF">2017-09-07T17:56:30Z</dcterms:modified>
</cp:coreProperties>
</file>