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1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26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20" Type="http://schemas.openxmlformats.org/officeDocument/2006/relationships/image" Target="../media/image19.png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24" Type="http://schemas.openxmlformats.org/officeDocument/2006/relationships/image" Target="../media/image13.png"/><Relationship Id="rId32" Type="http://schemas.openxmlformats.org/officeDocument/2006/relationships/image" Target="../media/image23.png"/><Relationship Id="rId5" Type="http://schemas.openxmlformats.org/officeDocument/2006/relationships/image" Target="../media/image4.png"/><Relationship Id="rId23" Type="http://schemas.openxmlformats.org/officeDocument/2006/relationships/image" Target="../media/image11.png"/><Relationship Id="rId28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31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22" Type="http://schemas.openxmlformats.org/officeDocument/2006/relationships/image" Target="../media/image10.png"/><Relationship Id="rId27" Type="http://schemas.openxmlformats.org/officeDocument/2006/relationships/image" Target="../media/image16.png"/><Relationship Id="rId30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Rectangle 333"/>
          <p:cNvSpPr/>
          <p:nvPr/>
        </p:nvSpPr>
        <p:spPr>
          <a:xfrm>
            <a:off x="86207" y="52343"/>
            <a:ext cx="5664545" cy="6733114"/>
          </a:xfrm>
          <a:prstGeom prst="rect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6472941" y="52343"/>
                <a:ext cx="5653541" cy="6733115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941" y="52343"/>
                <a:ext cx="5653541" cy="6733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5" name="Rectangle 334"/>
          <p:cNvSpPr/>
          <p:nvPr/>
        </p:nvSpPr>
        <p:spPr>
          <a:xfrm>
            <a:off x="6524524" y="52343"/>
            <a:ext cx="5667476" cy="6644442"/>
          </a:xfrm>
          <a:prstGeom prst="rect">
            <a:avLst/>
          </a:prstGeom>
          <a:solidFill>
            <a:schemeClr val="lt1">
              <a:alpha val="0"/>
            </a:schemeClr>
          </a:solidFill>
          <a:ln w="19050"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215634" y="1221781"/>
            <a:ext cx="0" cy="343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697205" y="1221090"/>
            <a:ext cx="0" cy="344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7" name="Picture 1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3" y="590553"/>
            <a:ext cx="905854" cy="875419"/>
          </a:xfrm>
          <a:prstGeom prst="rect">
            <a:avLst/>
          </a:prstGeom>
          <a:ln w="19050">
            <a:noFill/>
          </a:ln>
        </p:spPr>
      </p:pic>
      <p:sp>
        <p:nvSpPr>
          <p:cNvPr id="175" name="TextBox 174"/>
          <p:cNvSpPr txBox="1"/>
          <p:nvPr/>
        </p:nvSpPr>
        <p:spPr>
          <a:xfrm>
            <a:off x="5792938" y="1024950"/>
            <a:ext cx="625047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Fiber</a:t>
            </a:r>
          </a:p>
          <a:p>
            <a:pPr algn="ctr"/>
            <a:r>
              <a:rPr lang="en-US" sz="1400" dirty="0" smtClean="0"/>
              <a:t>Loop</a:t>
            </a:r>
            <a:endParaRPr lang="en-US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5818756" y="1533993"/>
            <a:ext cx="573413" cy="320395"/>
            <a:chOff x="9200668" y="2800350"/>
            <a:chExt cx="840581" cy="452438"/>
          </a:xfrm>
        </p:grpSpPr>
        <p:sp>
          <p:nvSpPr>
            <p:cNvPr id="177" name="Oval 176"/>
            <p:cNvSpPr/>
            <p:nvPr/>
          </p:nvSpPr>
          <p:spPr>
            <a:xfrm>
              <a:off x="9296400" y="2800350"/>
              <a:ext cx="469106" cy="45243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9376960" y="2800350"/>
              <a:ext cx="482085" cy="45243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9462923" y="2800350"/>
              <a:ext cx="469106" cy="45243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9200668" y="3252788"/>
              <a:ext cx="8405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0" name="Straight Connector 159"/>
          <p:cNvCxnSpPr/>
          <p:nvPr/>
        </p:nvCxnSpPr>
        <p:spPr>
          <a:xfrm>
            <a:off x="5436895" y="1854388"/>
            <a:ext cx="3818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Picture 1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04" y="1703149"/>
            <a:ext cx="297181" cy="297181"/>
          </a:xfrm>
          <a:prstGeom prst="rect">
            <a:avLst/>
          </a:prstGeom>
          <a:ln w="19050">
            <a:noFill/>
          </a:ln>
        </p:spPr>
      </p:pic>
      <p:sp>
        <p:nvSpPr>
          <p:cNvPr id="299" name="Rectangle 298"/>
          <p:cNvSpPr/>
          <p:nvPr/>
        </p:nvSpPr>
        <p:spPr>
          <a:xfrm>
            <a:off x="2628204" y="4706641"/>
            <a:ext cx="267388" cy="183386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coupler</a:t>
            </a:r>
            <a:endParaRPr lang="en-US" sz="1600" b="1" dirty="0">
              <a:latin typeface="+mj-lt"/>
            </a:endParaRPr>
          </a:p>
        </p:txBody>
      </p:sp>
      <p:cxnSp>
        <p:nvCxnSpPr>
          <p:cNvPr id="312" name="Elbow Connector 311"/>
          <p:cNvCxnSpPr/>
          <p:nvPr/>
        </p:nvCxnSpPr>
        <p:spPr>
          <a:xfrm flipV="1">
            <a:off x="2905292" y="3463852"/>
            <a:ext cx="5109326" cy="2697150"/>
          </a:xfrm>
          <a:prstGeom prst="bentConnector3">
            <a:avLst>
              <a:gd name="adj1" fmla="val 948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>
            <a:stCxn id="299" idx="3"/>
          </p:cNvCxnSpPr>
          <p:nvPr/>
        </p:nvCxnSpPr>
        <p:spPr>
          <a:xfrm flipV="1">
            <a:off x="2895592" y="2214538"/>
            <a:ext cx="5111093" cy="3409033"/>
          </a:xfrm>
          <a:prstGeom prst="bentConnector3">
            <a:avLst>
              <a:gd name="adj1" fmla="val 841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/>
          <p:nvPr/>
        </p:nvCxnSpPr>
        <p:spPr>
          <a:xfrm flipV="1">
            <a:off x="2902388" y="4129402"/>
            <a:ext cx="1634095" cy="960508"/>
          </a:xfrm>
          <a:prstGeom prst="bentConnector3">
            <a:avLst>
              <a:gd name="adj1" fmla="val 10071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/>
              <p:cNvSpPr txBox="1"/>
              <p:nvPr/>
            </p:nvSpPr>
            <p:spPr>
              <a:xfrm>
                <a:off x="159943" y="85597"/>
                <a:ext cx="468077" cy="43088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Tx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6" name="TextBox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43" y="85597"/>
                <a:ext cx="46807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/>
              <p:cNvSpPr txBox="1"/>
              <p:nvPr/>
            </p:nvSpPr>
            <p:spPr>
              <a:xfrm>
                <a:off x="6545962" y="182789"/>
                <a:ext cx="477695" cy="43088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7" name="TextBox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62" y="182789"/>
                <a:ext cx="47769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1" name="Straight Connector 350"/>
          <p:cNvCxnSpPr/>
          <p:nvPr/>
        </p:nvCxnSpPr>
        <p:spPr>
          <a:xfrm>
            <a:off x="2462855" y="5627821"/>
            <a:ext cx="172694" cy="3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Rectangle 362"/>
              <p:cNvSpPr/>
              <p:nvPr/>
            </p:nvSpPr>
            <p:spPr>
              <a:xfrm>
                <a:off x="2872297" y="1101894"/>
                <a:ext cx="623889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PBS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3" name="Rectangle 3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297" y="1101894"/>
                <a:ext cx="6238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Rectangle 363"/>
              <p:cNvSpPr/>
              <p:nvPr/>
            </p:nvSpPr>
            <p:spPr>
              <a:xfrm>
                <a:off x="4974753" y="1100470"/>
                <a:ext cx="639919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PBC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4" name="Rectangle 3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753" y="1100470"/>
                <a:ext cx="63991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5" name="Picture 2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6" y="5212871"/>
            <a:ext cx="764628" cy="811494"/>
          </a:xfrm>
          <a:prstGeom prst="rect">
            <a:avLst/>
          </a:prstGeom>
          <a:ln w="19050">
            <a:noFill/>
          </a:ln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09" y="5472609"/>
            <a:ext cx="516182" cy="306176"/>
          </a:xfrm>
          <a:prstGeom prst="rect">
            <a:avLst/>
          </a:prstGeom>
          <a:ln w="19050">
            <a:noFill/>
          </a:ln>
        </p:spPr>
      </p:pic>
      <p:grpSp>
        <p:nvGrpSpPr>
          <p:cNvPr id="293" name="Group 292"/>
          <p:cNvGrpSpPr/>
          <p:nvPr/>
        </p:nvGrpSpPr>
        <p:grpSpPr>
          <a:xfrm>
            <a:off x="1908258" y="5341106"/>
            <a:ext cx="555134" cy="284591"/>
            <a:chOff x="1486638" y="5388767"/>
            <a:chExt cx="605218" cy="184792"/>
          </a:xfrm>
        </p:grpSpPr>
        <p:grpSp>
          <p:nvGrpSpPr>
            <p:cNvPr id="294" name="Group 293"/>
            <p:cNvGrpSpPr/>
            <p:nvPr/>
          </p:nvGrpSpPr>
          <p:grpSpPr>
            <a:xfrm>
              <a:off x="1523412" y="5388767"/>
              <a:ext cx="552482" cy="180947"/>
              <a:chOff x="3627999" y="2101158"/>
              <a:chExt cx="552482" cy="180947"/>
            </a:xfrm>
          </p:grpSpPr>
          <p:sp>
            <p:nvSpPr>
              <p:cNvPr id="296" name="Oval 295"/>
              <p:cNvSpPr/>
              <p:nvPr/>
            </p:nvSpPr>
            <p:spPr>
              <a:xfrm>
                <a:off x="3627999" y="2105659"/>
                <a:ext cx="178585" cy="176446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815759" y="2105659"/>
                <a:ext cx="178585" cy="176446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001896" y="2101158"/>
                <a:ext cx="178585" cy="176446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5" name="Straight Connector 294"/>
            <p:cNvCxnSpPr/>
            <p:nvPr/>
          </p:nvCxnSpPr>
          <p:spPr>
            <a:xfrm flipV="1">
              <a:off x="1486638" y="5573558"/>
              <a:ext cx="60521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9" name="Straight Arrow Connector 398"/>
          <p:cNvCxnSpPr>
            <a:endCxn id="286" idx="1"/>
          </p:cNvCxnSpPr>
          <p:nvPr/>
        </p:nvCxnSpPr>
        <p:spPr>
          <a:xfrm>
            <a:off x="1010334" y="5625697"/>
            <a:ext cx="1952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stCxn id="286" idx="3"/>
          </p:cNvCxnSpPr>
          <p:nvPr/>
        </p:nvCxnSpPr>
        <p:spPr>
          <a:xfrm>
            <a:off x="1721791" y="5625697"/>
            <a:ext cx="1864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52843" y="5017055"/>
                <a:ext cx="498855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43" y="5017055"/>
                <a:ext cx="49885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180622" y="4865286"/>
                <a:ext cx="894796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ASER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22" y="4865286"/>
                <a:ext cx="89479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964083" y="5130322"/>
                <a:ext cx="1005403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Isolator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83" y="5130322"/>
                <a:ext cx="100540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1456795" y="828996"/>
            <a:ext cx="1009650" cy="39362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AWG</a:t>
            </a:r>
          </a:p>
          <a:p>
            <a:pPr algn="ctr"/>
            <a:r>
              <a:rPr lang="en-US" sz="1200" b="1" dirty="0"/>
              <a:t>I</a:t>
            </a:r>
            <a:r>
              <a:rPr lang="en-US" sz="1200" dirty="0"/>
              <a:t>            </a:t>
            </a:r>
            <a:r>
              <a:rPr lang="en-US" sz="1200" b="1" dirty="0" smtClean="0"/>
              <a:t>Q</a:t>
            </a:r>
            <a:endParaRPr lang="en-US" sz="1200" b="1" dirty="0"/>
          </a:p>
        </p:txBody>
      </p:sp>
      <p:cxnSp>
        <p:nvCxnSpPr>
          <p:cNvPr id="7" name="Straight Arrow Connector 6"/>
          <p:cNvCxnSpPr>
            <a:stCxn id="157" idx="3"/>
            <a:endCxn id="2" idx="1"/>
          </p:cNvCxnSpPr>
          <p:nvPr/>
        </p:nvCxnSpPr>
        <p:spPr>
          <a:xfrm flipV="1">
            <a:off x="1035877" y="1025809"/>
            <a:ext cx="420918" cy="2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1462306" y="1571021"/>
            <a:ext cx="1009649" cy="56440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Dual Polarization IQ Mod</a:t>
            </a:r>
            <a:r>
              <a:rPr lang="en-US" sz="1200" b="1" dirty="0" smtClean="0"/>
              <a:t>.</a:t>
            </a:r>
            <a:endParaRPr lang="en-US" sz="1200" b="1" dirty="0"/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840" y="1705797"/>
            <a:ext cx="297181" cy="297181"/>
          </a:xfrm>
          <a:prstGeom prst="rect">
            <a:avLst/>
          </a:prstGeom>
          <a:ln w="19050">
            <a:noFill/>
          </a:ln>
        </p:spPr>
      </p:pic>
      <p:cxnSp>
        <p:nvCxnSpPr>
          <p:cNvPr id="192" name="Straight Arrow Connector 191"/>
          <p:cNvCxnSpPr>
            <a:endCxn id="202" idx="1"/>
          </p:cNvCxnSpPr>
          <p:nvPr/>
        </p:nvCxnSpPr>
        <p:spPr>
          <a:xfrm>
            <a:off x="6397180" y="1854387"/>
            <a:ext cx="45066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02" idx="3"/>
          </p:cNvCxnSpPr>
          <p:nvPr/>
        </p:nvCxnSpPr>
        <p:spPr>
          <a:xfrm flipV="1">
            <a:off x="7145021" y="1854387"/>
            <a:ext cx="86805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202" idx="2"/>
          </p:cNvCxnSpPr>
          <p:nvPr/>
        </p:nvCxnSpPr>
        <p:spPr>
          <a:xfrm rot="16200000" flipH="1">
            <a:off x="6982333" y="2017076"/>
            <a:ext cx="1051394" cy="1023198"/>
          </a:xfrm>
          <a:prstGeom prst="bentConnector3">
            <a:avLst>
              <a:gd name="adj1" fmla="val 998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endCxn id="244" idx="2"/>
          </p:cNvCxnSpPr>
          <p:nvPr/>
        </p:nvCxnSpPr>
        <p:spPr>
          <a:xfrm>
            <a:off x="8211284" y="3247238"/>
            <a:ext cx="337418" cy="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43" name="Picture 24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8412718" y="1876912"/>
            <a:ext cx="579903" cy="30793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09465" y="3096529"/>
            <a:ext cx="579901" cy="30142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45" name="Rectangle 244"/>
          <p:cNvSpPr/>
          <p:nvPr/>
        </p:nvSpPr>
        <p:spPr>
          <a:xfrm>
            <a:off x="8846181" y="1422696"/>
            <a:ext cx="399490" cy="121636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ADC</a:t>
            </a:r>
            <a:endParaRPr lang="en-US" b="1" dirty="0"/>
          </a:p>
        </p:txBody>
      </p:sp>
      <p:sp>
        <p:nvSpPr>
          <p:cNvPr id="246" name="Rectangle 245"/>
          <p:cNvSpPr/>
          <p:nvPr/>
        </p:nvSpPr>
        <p:spPr>
          <a:xfrm>
            <a:off x="8842228" y="2639057"/>
            <a:ext cx="403436" cy="121636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ADC</a:t>
            </a:r>
            <a:endParaRPr lang="en-US" b="1" dirty="0"/>
          </a:p>
        </p:txBody>
      </p:sp>
      <p:sp>
        <p:nvSpPr>
          <p:cNvPr id="249" name="Rectangle 248"/>
          <p:cNvSpPr/>
          <p:nvPr/>
        </p:nvSpPr>
        <p:spPr>
          <a:xfrm>
            <a:off x="9245669" y="1422698"/>
            <a:ext cx="426642" cy="121636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KK-X</a:t>
            </a:r>
            <a:endParaRPr lang="en-US" b="1" dirty="0"/>
          </a:p>
        </p:txBody>
      </p:sp>
      <p:sp>
        <p:nvSpPr>
          <p:cNvPr id="250" name="Rectangle 249"/>
          <p:cNvSpPr/>
          <p:nvPr/>
        </p:nvSpPr>
        <p:spPr>
          <a:xfrm>
            <a:off x="9245665" y="2639059"/>
            <a:ext cx="426649" cy="121636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KK-Y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/>
              <p:cNvSpPr/>
              <p:nvPr/>
            </p:nvSpPr>
            <p:spPr>
              <a:xfrm>
                <a:off x="9672311" y="2639057"/>
                <a:ext cx="403443" cy="121636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𝐂𝐃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2" name="Rectangle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311" y="2639057"/>
                <a:ext cx="403443" cy="121636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/>
              <p:cNvSpPr/>
              <p:nvPr/>
            </p:nvSpPr>
            <p:spPr>
              <a:xfrm>
                <a:off x="9672314" y="1422696"/>
                <a:ext cx="399490" cy="121636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𝐂𝐃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3" name="Rectangle 2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314" y="1422696"/>
                <a:ext cx="399490" cy="121636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2" name="Straight Arrow Connector 261"/>
          <p:cNvCxnSpPr>
            <a:endCxn id="243" idx="0"/>
          </p:cNvCxnSpPr>
          <p:nvPr/>
        </p:nvCxnSpPr>
        <p:spPr>
          <a:xfrm>
            <a:off x="8208700" y="2030877"/>
            <a:ext cx="340004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2" name="Rectangle 271"/>
          <p:cNvSpPr/>
          <p:nvPr/>
        </p:nvSpPr>
        <p:spPr>
          <a:xfrm>
            <a:off x="10071805" y="1422696"/>
            <a:ext cx="728257" cy="243272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Stokes Pol-</a:t>
            </a:r>
            <a:r>
              <a:rPr lang="en-US" b="1" dirty="0" err="1" smtClean="0"/>
              <a:t>Demux</a:t>
            </a:r>
            <a:endParaRPr lang="en-US" b="1" dirty="0"/>
          </a:p>
        </p:txBody>
      </p:sp>
      <p:sp>
        <p:nvSpPr>
          <p:cNvPr id="276" name="Rectangle 275"/>
          <p:cNvSpPr/>
          <p:nvPr/>
        </p:nvSpPr>
        <p:spPr>
          <a:xfrm>
            <a:off x="11243696" y="1422696"/>
            <a:ext cx="679620" cy="243272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Symbol Decoding</a:t>
            </a:r>
            <a:endParaRPr lang="en-US" b="1" dirty="0"/>
          </a:p>
        </p:txBody>
      </p:sp>
      <p:cxnSp>
        <p:nvCxnSpPr>
          <p:cNvPr id="279" name="Straight Arrow Connector 278"/>
          <p:cNvCxnSpPr/>
          <p:nvPr/>
        </p:nvCxnSpPr>
        <p:spPr>
          <a:xfrm>
            <a:off x="10800062" y="2030877"/>
            <a:ext cx="443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3" name="Straight Arrow Connector 282"/>
          <p:cNvCxnSpPr/>
          <p:nvPr/>
        </p:nvCxnSpPr>
        <p:spPr>
          <a:xfrm>
            <a:off x="10800062" y="3247238"/>
            <a:ext cx="443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Rectangle 364"/>
              <p:cNvSpPr/>
              <p:nvPr/>
            </p:nvSpPr>
            <p:spPr>
              <a:xfrm>
                <a:off x="6688934" y="1386219"/>
                <a:ext cx="623889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PBS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5" name="Rectangle 3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934" y="1386219"/>
                <a:ext cx="6238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Rectangle 365"/>
              <p:cNvSpPr/>
              <p:nvPr/>
            </p:nvSpPr>
            <p:spPr>
              <a:xfrm>
                <a:off x="8273746" y="496283"/>
                <a:ext cx="1016624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Coupler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6" name="Rectangle 3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746" y="496283"/>
                <a:ext cx="1016624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8" name="Straight Arrow Connector 367"/>
          <p:cNvCxnSpPr/>
          <p:nvPr/>
        </p:nvCxnSpPr>
        <p:spPr>
          <a:xfrm flipH="1">
            <a:off x="8111662" y="833475"/>
            <a:ext cx="730567" cy="790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Rectangle 368"/>
              <p:cNvSpPr/>
              <p:nvPr/>
            </p:nvSpPr>
            <p:spPr>
              <a:xfrm>
                <a:off x="8213003" y="4405407"/>
                <a:ext cx="1721945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Photo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Detector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9" name="Rectangle 3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03" y="4405407"/>
                <a:ext cx="172194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1" name="Straight Arrow Connector 370"/>
          <p:cNvCxnSpPr>
            <a:endCxn id="244" idx="3"/>
          </p:cNvCxnSpPr>
          <p:nvPr/>
        </p:nvCxnSpPr>
        <p:spPr>
          <a:xfrm flipH="1" flipV="1">
            <a:off x="8699415" y="3537193"/>
            <a:ext cx="374560" cy="868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013075" y="1630187"/>
            <a:ext cx="194080" cy="81330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8019465" y="2844185"/>
            <a:ext cx="194080" cy="81330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20885" y="790772"/>
            <a:ext cx="751809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+mj-lt"/>
              </a:rPr>
              <a:t>Netxpto</a:t>
            </a:r>
            <a:endParaRPr lang="en-US" sz="1400" b="1" dirty="0">
              <a:latin typeface="+mj-lt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35653" y="1703148"/>
            <a:ext cx="297181" cy="297181"/>
          </a:xfrm>
          <a:prstGeom prst="rect">
            <a:avLst/>
          </a:prstGeom>
          <a:ln w="19050">
            <a:noFill/>
          </a:ln>
        </p:spPr>
      </p:pic>
      <p:cxnSp>
        <p:nvCxnSpPr>
          <p:cNvPr id="16" name="Elbow Connector 15"/>
          <p:cNvCxnSpPr>
            <a:stCxn id="87" idx="1"/>
            <a:endCxn id="200" idx="0"/>
          </p:cNvCxnSpPr>
          <p:nvPr/>
        </p:nvCxnSpPr>
        <p:spPr>
          <a:xfrm rot="16200000" flipH="1">
            <a:off x="4240468" y="646922"/>
            <a:ext cx="1" cy="2112452"/>
          </a:xfrm>
          <a:prstGeom prst="bent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1" idx="3"/>
            <a:endCxn id="87" idx="2"/>
          </p:cNvCxnSpPr>
          <p:nvPr/>
        </p:nvCxnSpPr>
        <p:spPr>
          <a:xfrm flipV="1">
            <a:off x="2471955" y="1851739"/>
            <a:ext cx="563698" cy="14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072635" y="2182693"/>
                <a:ext cx="335666" cy="27514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635" y="2182693"/>
                <a:ext cx="335666" cy="27514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Elbow Connector 23"/>
          <p:cNvCxnSpPr>
            <a:stCxn id="87" idx="0"/>
          </p:cNvCxnSpPr>
          <p:nvPr/>
        </p:nvCxnSpPr>
        <p:spPr>
          <a:xfrm>
            <a:off x="3332834" y="1851739"/>
            <a:ext cx="739801" cy="46852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3"/>
            <a:endCxn id="200" idx="1"/>
          </p:cNvCxnSpPr>
          <p:nvPr/>
        </p:nvCxnSpPr>
        <p:spPr>
          <a:xfrm flipV="1">
            <a:off x="4408301" y="1851740"/>
            <a:ext cx="739803" cy="46852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91" idx="2"/>
          </p:cNvCxnSpPr>
          <p:nvPr/>
        </p:nvCxnSpPr>
        <p:spPr>
          <a:xfrm rot="10800000">
            <a:off x="1967131" y="2135424"/>
            <a:ext cx="2569352" cy="19939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3843564" y="2477405"/>
                <a:ext cx="793807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Delay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564" y="2477405"/>
                <a:ext cx="793807" cy="369332"/>
              </a:xfrm>
              <a:prstGeom prst="rect">
                <a:avLst/>
              </a:prstGeom>
              <a:blipFill>
                <a:blip r:embed="rId30"/>
                <a:stretch>
                  <a:fillRect b="-1311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455675" y="1264168"/>
                <a:ext cx="253787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16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75" y="1264168"/>
                <a:ext cx="253787" cy="246221"/>
              </a:xfrm>
              <a:prstGeom prst="rect">
                <a:avLst/>
              </a:prstGeom>
              <a:blipFill>
                <a:blip r:embed="rId31"/>
                <a:stretch>
                  <a:fillRect l="-19512" r="-4878" b="-14634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2219587" y="1264168"/>
                <a:ext cx="253787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587" y="1264168"/>
                <a:ext cx="253787" cy="246221"/>
              </a:xfrm>
              <a:prstGeom prst="rect">
                <a:avLst/>
              </a:prstGeom>
              <a:blipFill>
                <a:blip r:embed="rId32"/>
                <a:stretch>
                  <a:fillRect l="-16667" r="-4762" b="-14634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92</cp:revision>
  <dcterms:created xsi:type="dcterms:W3CDTF">2017-09-29T13:07:37Z</dcterms:created>
  <dcterms:modified xsi:type="dcterms:W3CDTF">2017-11-10T16:03:19Z</dcterms:modified>
</cp:coreProperties>
</file>