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09/10/2017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283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09/10/2017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027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09/10/2017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782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09/10/2017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135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09/10/2017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834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09/10/2017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4734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09/10/2017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058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09/10/2017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236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09/10/2017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9946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09/10/2017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117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09/10/2017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326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0F75E-BF8A-4352-8DF2-5712531B63DB}" type="datetimeFigureOut">
              <a:rPr lang="pt-PT" smtClean="0"/>
              <a:t>09/10/2017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0575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832513" y="286604"/>
            <a:ext cx="10698872" cy="6166845"/>
            <a:chOff x="3294289" y="1320800"/>
            <a:chExt cx="5781675" cy="301194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3294289" y="4332739"/>
              <a:ext cx="5781675" cy="1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6185126" y="1320800"/>
              <a:ext cx="0" cy="301193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Isosceles Triangle 17"/>
            <p:cNvSpPr/>
            <p:nvPr/>
          </p:nvSpPr>
          <p:spPr>
            <a:xfrm>
              <a:off x="5074783" y="2148114"/>
              <a:ext cx="2220686" cy="2184625"/>
            </a:xfrm>
            <a:prstGeom prst="triangle">
              <a:avLst/>
            </a:prstGeom>
            <a:solidFill>
              <a:schemeClr val="lt1">
                <a:alpha val="0"/>
              </a:schemeClr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838933" y="2975202"/>
              <a:ext cx="207210" cy="2104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>
                  <a:latin typeface="+mj-lt"/>
                </a:rPr>
                <a:t>+</a:t>
              </a:r>
              <a:r>
                <a:rPr lang="en-US" sz="2200" b="1" i="1" dirty="0" err="1" smtClean="0">
                  <a:latin typeface="+mj-lt"/>
                </a:rPr>
                <a:t>i</a:t>
              </a:r>
              <a:endParaRPr lang="pt-PT" sz="2200" b="1" i="1" dirty="0"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205590" y="2975201"/>
              <a:ext cx="178624" cy="2104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>
                  <a:latin typeface="+mj-lt"/>
                </a:rPr>
                <a:t>-</a:t>
              </a:r>
              <a:r>
                <a:rPr lang="en-US" sz="2200" b="1" i="1" dirty="0" err="1" smtClean="0">
                  <a:latin typeface="+mj-lt"/>
                </a:rPr>
                <a:t>i</a:t>
              </a:r>
              <a:endParaRPr lang="pt-PT" sz="2200" b="1" i="1" dirty="0"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084618" y="6474647"/>
                <a:ext cx="303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618" y="6474647"/>
                <a:ext cx="303994" cy="276999"/>
              </a:xfrm>
              <a:prstGeom prst="rect">
                <a:avLst/>
              </a:prstGeom>
              <a:blipFill>
                <a:blip r:embed="rId2"/>
                <a:stretch>
                  <a:fillRect l="-28000" t="-2174" r="-4000" b="-3260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849213" y="6474647"/>
                <a:ext cx="477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213" y="6474647"/>
                <a:ext cx="477118" cy="276999"/>
              </a:xfrm>
              <a:prstGeom prst="rect">
                <a:avLst/>
              </a:prstGeom>
              <a:blipFill>
                <a:blip r:embed="rId3"/>
                <a:stretch>
                  <a:fillRect l="-1266" t="-2174" r="-2532" b="-3260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312016" y="521751"/>
                <a:ext cx="598177" cy="284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016" y="521751"/>
                <a:ext cx="598177" cy="284437"/>
              </a:xfrm>
              <a:prstGeom prst="rect">
                <a:avLst/>
              </a:prstGeom>
              <a:blipFill>
                <a:blip r:embed="rId4"/>
                <a:stretch>
                  <a:fillRect l="-8081" t="-19565" r="-13131" b="-3695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4414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Romil Patel</dc:creator>
  <cp:lastModifiedBy>Romil Patel</cp:lastModifiedBy>
  <cp:revision>5</cp:revision>
  <dcterms:created xsi:type="dcterms:W3CDTF">2017-09-29T13:07:37Z</dcterms:created>
  <dcterms:modified xsi:type="dcterms:W3CDTF">2017-10-09T09:49:39Z</dcterms:modified>
</cp:coreProperties>
</file>