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378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43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8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574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47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395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304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62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739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4B5-4DD2-4FEA-A1A6-5DCC5B63C683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319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84B5-4DD2-4FEA-A1A6-5DCC5B63C683}" type="datetimeFigureOut">
              <a:rPr lang="pt-PT" smtClean="0"/>
              <a:t>09/10/2017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6355-BE62-4DA0-92E5-9F7FEC3469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62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png"/><Relationship Id="rId18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3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33400" y="952500"/>
            <a:ext cx="11214100" cy="5740400"/>
            <a:chOff x="1533098" y="1384300"/>
            <a:chExt cx="8962266" cy="388373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33098" y="4931105"/>
              <a:ext cx="8962266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014230" y="1384300"/>
              <a:ext cx="0" cy="35468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>
              <a:off x="2283376" y="3205584"/>
              <a:ext cx="1886743" cy="1725521"/>
            </a:xfrm>
            <a:prstGeom prst="triangle">
              <a:avLst/>
            </a:prstGeom>
            <a:solidFill>
              <a:schemeClr val="lt1">
                <a:alpha val="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7900970" y="3205583"/>
              <a:ext cx="1886743" cy="1725521"/>
            </a:xfrm>
            <a:prstGeom prst="triangle">
              <a:avLst/>
            </a:prstGeom>
            <a:solidFill>
              <a:schemeClr val="lt1">
                <a:alpha val="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539801" y="4991036"/>
                  <a:ext cx="7611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801" y="4991036"/>
                  <a:ext cx="761106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149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8844342" y="2538512"/>
              <a:ext cx="0" cy="23789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224850" y="2538512"/>
              <a:ext cx="0" cy="23789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445927" y="4959367"/>
                  <a:ext cx="7611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5927" y="4959367"/>
                  <a:ext cx="761106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149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03004" y="4959366"/>
                  <a:ext cx="934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004" y="4959366"/>
                  <a:ext cx="934230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149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816261" y="4959366"/>
                  <a:ext cx="934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261" y="4959366"/>
                  <a:ext cx="934230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149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960744" y="4970309"/>
                  <a:ext cx="39765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744" y="4970309"/>
                  <a:ext cx="397652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2985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45515" y="4970309"/>
                  <a:ext cx="39765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515" y="4970309"/>
                  <a:ext cx="397652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2985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060335" y="1406303"/>
                  <a:ext cx="5981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PT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5" y="1406303"/>
                  <a:ext cx="598177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2985" r="-813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Left Brace 1"/>
          <p:cNvSpPr/>
          <p:nvPr/>
        </p:nvSpPr>
        <p:spPr>
          <a:xfrm rot="5400000">
            <a:off x="9413645" y="639381"/>
            <a:ext cx="535997" cy="3325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019106" y="1436799"/>
                <a:ext cx="3536674" cy="508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This will be multiplied by factor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106" y="1436799"/>
                <a:ext cx="3536674" cy="508537"/>
              </a:xfrm>
              <a:prstGeom prst="rect">
                <a:avLst/>
              </a:prstGeom>
              <a:blipFill>
                <a:blip r:embed="rId13"/>
                <a:stretch>
                  <a:fillRect l="-1377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/>
          <p:cNvSpPr/>
          <p:nvPr/>
        </p:nvSpPr>
        <p:spPr>
          <a:xfrm rot="5400000">
            <a:off x="2345383" y="639381"/>
            <a:ext cx="535997" cy="3325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950844" y="1436799"/>
                <a:ext cx="3536674" cy="508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This will be multiplied by factor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44" y="1436799"/>
                <a:ext cx="3536674" cy="508537"/>
              </a:xfrm>
              <a:prstGeom prst="rect">
                <a:avLst/>
              </a:prstGeom>
              <a:blipFill>
                <a:blip r:embed="rId14"/>
                <a:stretch>
                  <a:fillRect l="-155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15778" y="4436761"/>
                <a:ext cx="307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778" y="4436761"/>
                <a:ext cx="307072" cy="276999"/>
              </a:xfrm>
              <a:prstGeom prst="rect">
                <a:avLst/>
              </a:prstGeom>
              <a:blipFill>
                <a:blip r:embed="rId15"/>
                <a:stretch>
                  <a:fillRect l="-15686" r="-1568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173345" y="4436761"/>
                <a:ext cx="210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345" y="4436761"/>
                <a:ext cx="210892" cy="276999"/>
              </a:xfrm>
              <a:prstGeom prst="rect">
                <a:avLst/>
              </a:prstGeom>
              <a:blipFill>
                <a:blip r:embed="rId16"/>
                <a:stretch>
                  <a:fillRect l="-5882" r="-2647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8848133" y="4436760"/>
                <a:ext cx="307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3" y="4436760"/>
                <a:ext cx="307072" cy="276999"/>
              </a:xfrm>
              <a:prstGeom prst="rect">
                <a:avLst/>
              </a:prstGeom>
              <a:blipFill>
                <a:blip r:embed="rId17"/>
                <a:stretch>
                  <a:fillRect l="-15686" r="-1568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0208090" y="4434398"/>
                <a:ext cx="210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090" y="4434398"/>
                <a:ext cx="210892" cy="276999"/>
              </a:xfrm>
              <a:prstGeom prst="rect">
                <a:avLst/>
              </a:prstGeom>
              <a:blipFill>
                <a:blip r:embed="rId18"/>
                <a:stretch>
                  <a:fillRect l="-5882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17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4</cp:revision>
  <dcterms:created xsi:type="dcterms:W3CDTF">2017-09-30T17:13:17Z</dcterms:created>
  <dcterms:modified xsi:type="dcterms:W3CDTF">2017-10-09T09:51:51Z</dcterms:modified>
</cp:coreProperties>
</file>