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1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7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3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6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8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2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3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7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5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2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5209-9876-4E05-9D10-09D3A401A5DA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6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228600" y="1400175"/>
            <a:ext cx="11782425" cy="3333750"/>
            <a:chOff x="228600" y="1400175"/>
            <a:chExt cx="11782425" cy="3333750"/>
          </a:xfrm>
        </p:grpSpPr>
        <p:sp>
          <p:nvSpPr>
            <p:cNvPr id="95" name="Rectangle 94"/>
            <p:cNvSpPr/>
            <p:nvPr/>
          </p:nvSpPr>
          <p:spPr>
            <a:xfrm>
              <a:off x="10167884" y="1400175"/>
              <a:ext cx="1515109" cy="333375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8575">
              <a:solidFill>
                <a:schemeClr val="dk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062475" y="1400176"/>
              <a:ext cx="4811583" cy="333374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8575">
              <a:solidFill>
                <a:schemeClr val="dk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030082" y="1878810"/>
              <a:ext cx="7325095" cy="2391669"/>
              <a:chOff x="3744311" y="638620"/>
              <a:chExt cx="6066823" cy="181083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658115" y="762618"/>
                <a:ext cx="948583" cy="643908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2x2</a:t>
                </a:r>
              </a:p>
              <a:p>
                <a:pPr algn="ctr"/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Coupler</a:t>
                </a: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V="1">
                <a:off x="5092558" y="898592"/>
                <a:ext cx="558100" cy="14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22"/>
              <p:cNvGrpSpPr/>
              <p:nvPr/>
            </p:nvGrpSpPr>
            <p:grpSpPr>
              <a:xfrm>
                <a:off x="4793554" y="762617"/>
                <a:ext cx="295275" cy="271950"/>
                <a:chOff x="4819650" y="953611"/>
                <a:chExt cx="295275" cy="27195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819650" y="953611"/>
                  <a:ext cx="295275" cy="27195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819650" y="953611"/>
                  <a:ext cx="295275" cy="2719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4819650" y="2035743"/>
                <a:ext cx="295275" cy="271950"/>
                <a:chOff x="4819650" y="953611"/>
                <a:chExt cx="295275" cy="27195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4819650" y="953611"/>
                  <a:ext cx="295275" cy="27195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819650" y="953611"/>
                  <a:ext cx="295275" cy="2719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/>
              <p:nvPr/>
            </p:nvCxnSpPr>
            <p:spPr>
              <a:xfrm flipV="1">
                <a:off x="5114925" y="2171718"/>
                <a:ext cx="543189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33"/>
              <p:cNvCxnSpPr>
                <a:stCxn id="25" idx="0"/>
              </p:cNvCxnSpPr>
              <p:nvPr/>
            </p:nvCxnSpPr>
            <p:spPr>
              <a:xfrm rot="5400000" flipH="1" flipV="1">
                <a:off x="4936792" y="1321875"/>
                <a:ext cx="744365" cy="683372"/>
              </a:xfrm>
              <a:prstGeom prst="bentConnector3">
                <a:avLst>
                  <a:gd name="adj1" fmla="val 999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Elbow Connector 40"/>
              <p:cNvCxnSpPr>
                <a:stCxn id="14" idx="2"/>
              </p:cNvCxnSpPr>
              <p:nvPr/>
            </p:nvCxnSpPr>
            <p:spPr>
              <a:xfrm rot="16200000" flipH="1">
                <a:off x="5073263" y="902495"/>
                <a:ext cx="126694" cy="390837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/>
              <p:nvPr/>
            </p:nvCxnSpPr>
            <p:spPr>
              <a:xfrm rot="16200000" flipH="1">
                <a:off x="5175591" y="1317703"/>
                <a:ext cx="638965" cy="326084"/>
              </a:xfrm>
              <a:prstGeom prst="bentConnector3">
                <a:avLst>
                  <a:gd name="adj1" fmla="val 100311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5658115" y="1666820"/>
                <a:ext cx="948583" cy="643908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2x2</a:t>
                </a:r>
              </a:p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Coupler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744311" y="1893978"/>
                <a:ext cx="618468" cy="55547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DFB</a:t>
                </a:r>
              </a:p>
              <a:p>
                <a:pPr algn="ctr"/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</a:p>
              <a:p>
                <a:pPr algn="ctr"/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ECL</a:t>
                </a:r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261709" y="775959"/>
                <a:ext cx="948583" cy="643908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BPD</a:t>
                </a:r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>
                <a:off x="6606698" y="911357"/>
                <a:ext cx="65501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6606698" y="1285160"/>
                <a:ext cx="65501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7261709" y="1666820"/>
                <a:ext cx="948583" cy="643908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BPD</a:t>
                </a: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6606698" y="1802218"/>
                <a:ext cx="65501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6606698" y="2176021"/>
                <a:ext cx="65501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62" idx="3"/>
              </p:cNvCxnSpPr>
              <p:nvPr/>
            </p:nvCxnSpPr>
            <p:spPr>
              <a:xfrm>
                <a:off x="8210292" y="1097913"/>
                <a:ext cx="85408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67" idx="3"/>
              </p:cNvCxnSpPr>
              <p:nvPr/>
            </p:nvCxnSpPr>
            <p:spPr>
              <a:xfrm>
                <a:off x="8210292" y="1988774"/>
                <a:ext cx="85408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9064374" y="638620"/>
                <a:ext cx="746760" cy="18108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Rx</a:t>
                </a:r>
              </a:p>
              <a:p>
                <a:pPr algn="ctr"/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DSP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5" name="Straight Arrow Connector 84"/>
              <p:cNvCxnSpPr>
                <a:stCxn id="61" idx="3"/>
                <a:endCxn id="25" idx="1"/>
              </p:cNvCxnSpPr>
              <p:nvPr/>
            </p:nvCxnSpPr>
            <p:spPr>
              <a:xfrm>
                <a:off x="4362779" y="2171717"/>
                <a:ext cx="456871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Arrow Connector 91"/>
            <p:cNvCxnSpPr/>
            <p:nvPr/>
          </p:nvCxnSpPr>
          <p:spPr>
            <a:xfrm flipV="1">
              <a:off x="11355177" y="3074642"/>
              <a:ext cx="65584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5141707" y="1801699"/>
              <a:ext cx="666982" cy="22536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PBS</a:t>
              </a:r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173216" y="4128250"/>
              <a:ext cx="666982" cy="22536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PBS</a:t>
              </a:r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0429359" y="1489843"/>
              <a:ext cx="945100" cy="29182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FPGA</a:t>
              </a:r>
              <a:endPara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143956" y="1441876"/>
              <a:ext cx="3436137" cy="3794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Simplified Coherent Receiver </a:t>
              </a:r>
              <a:endPara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28600" y="1859458"/>
              <a:ext cx="2624311" cy="2411021"/>
              <a:chOff x="832730" y="3654034"/>
              <a:chExt cx="2173518" cy="180585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63198" y="3654034"/>
                <a:ext cx="1543050" cy="1805856"/>
                <a:chOff x="2691923" y="811848"/>
                <a:chExt cx="1543050" cy="1805856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3286390" y="811848"/>
                  <a:ext cx="948583" cy="555477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DP</a:t>
                  </a:r>
                </a:p>
                <a:p>
                  <a:pPr algn="ctr"/>
                  <a:r>
                    <a:rPr lang="en-US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IQ-MOD</a:t>
                  </a:r>
                </a:p>
              </p:txBody>
            </p:sp>
            <p:cxnSp>
              <p:nvCxnSpPr>
                <p:cNvPr id="7" name="Straight Arrow Connector 6"/>
                <p:cNvCxnSpPr>
                  <a:endCxn id="5" idx="1"/>
                </p:cNvCxnSpPr>
                <p:nvPr/>
              </p:nvCxnSpPr>
              <p:spPr>
                <a:xfrm flipV="1">
                  <a:off x="2691923" y="1089587"/>
                  <a:ext cx="594467" cy="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ectangle 7"/>
                <p:cNvSpPr/>
                <p:nvPr/>
              </p:nvSpPr>
              <p:spPr>
                <a:xfrm>
                  <a:off x="3484588" y="2124627"/>
                  <a:ext cx="552186" cy="493077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</a:t>
                  </a:r>
                  <a:endPara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DSP</a:t>
                  </a:r>
                </a:p>
              </p:txBody>
            </p:sp>
            <p:cxnSp>
              <p:nvCxnSpPr>
                <p:cNvPr id="10" name="Straight Arrow Connector 9"/>
                <p:cNvCxnSpPr>
                  <a:stCxn id="8" idx="0"/>
                  <a:endCxn id="5" idx="2"/>
                </p:cNvCxnSpPr>
                <p:nvPr/>
              </p:nvCxnSpPr>
              <p:spPr>
                <a:xfrm flipV="1">
                  <a:off x="3760681" y="1367325"/>
                  <a:ext cx="1" cy="75730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Rectangle 88"/>
              <p:cNvSpPr/>
              <p:nvPr/>
            </p:nvSpPr>
            <p:spPr>
              <a:xfrm>
                <a:off x="832730" y="3654034"/>
                <a:ext cx="618468" cy="55547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DFB</a:t>
                </a:r>
              </a:p>
              <a:p>
                <a:pPr algn="ctr"/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</a:p>
              <a:p>
                <a:pPr algn="ctr"/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ECL</a:t>
                </a:r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8" name="Straight Arrow Connector 117"/>
            <p:cNvCxnSpPr>
              <a:stCxn id="5" idx="3"/>
            </p:cNvCxnSpPr>
            <p:nvPr/>
          </p:nvCxnSpPr>
          <p:spPr>
            <a:xfrm flipV="1">
              <a:off x="2852911" y="2228083"/>
              <a:ext cx="2433600" cy="21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3643771" y="1681220"/>
              <a:ext cx="313921" cy="557809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3800732" y="1681220"/>
              <a:ext cx="313921" cy="557809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957692" y="1681220"/>
              <a:ext cx="313921" cy="557809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485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19</cp:revision>
  <dcterms:created xsi:type="dcterms:W3CDTF">2017-07-25T14:59:38Z</dcterms:created>
  <dcterms:modified xsi:type="dcterms:W3CDTF">2017-07-25T15:57:27Z</dcterms:modified>
</cp:coreProperties>
</file>