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7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AFF3-1E4D-49CB-8459-8759B86F73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B214-9712-42BD-A4D2-6BED38A92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6015" y="1034040"/>
            <a:ext cx="11511185" cy="4674551"/>
            <a:chOff x="1751888" y="2102264"/>
            <a:chExt cx="8663055" cy="2469735"/>
          </a:xfrm>
        </p:grpSpPr>
        <p:grpSp>
          <p:nvGrpSpPr>
            <p:cNvPr id="13" name="Group 12"/>
            <p:cNvGrpSpPr/>
            <p:nvPr/>
          </p:nvGrpSpPr>
          <p:grpSpPr>
            <a:xfrm>
              <a:off x="1751888" y="2102264"/>
              <a:ext cx="2246570" cy="2469735"/>
              <a:chOff x="1751888" y="2102264"/>
              <a:chExt cx="2187724" cy="246973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51888" y="2102265"/>
                <a:ext cx="546931" cy="246973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Optical SSB signal generation Hilbert Transformation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98819" y="2102264"/>
                <a:ext cx="546931" cy="246973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UP-Conversion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45750" y="2102264"/>
                <a:ext cx="546931" cy="246973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92681" y="2102264"/>
                <a:ext cx="546931" cy="246973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13077" y="2102264"/>
              <a:ext cx="3179035" cy="2469735"/>
              <a:chOff x="4213077" y="2102264"/>
              <a:chExt cx="4050708" cy="246973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13077" y="2102264"/>
                <a:ext cx="546931" cy="246973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33474" y="2102265"/>
                <a:ext cx="2409914" cy="24697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Simplified Coherent Receiver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716854" y="2102264"/>
                <a:ext cx="546931" cy="246973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606730" y="2102264"/>
              <a:ext cx="2808213" cy="2469735"/>
              <a:chOff x="7606730" y="2102264"/>
              <a:chExt cx="2808213" cy="24697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606730" y="2102265"/>
                <a:ext cx="561643" cy="246973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Down-Conversion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68373" y="2102264"/>
                <a:ext cx="561643" cy="246973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 Compensation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730015" y="2102264"/>
                <a:ext cx="561643" cy="246973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IQ separation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291658" y="2102264"/>
                <a:ext cx="561643" cy="246973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Polarization Processing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(Stokes)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853300" y="2102264"/>
                <a:ext cx="561643" cy="2469734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rrier Frequency/Phase recovery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6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6</cp:revision>
  <dcterms:created xsi:type="dcterms:W3CDTF">2017-07-25T15:57:29Z</dcterms:created>
  <dcterms:modified xsi:type="dcterms:W3CDTF">2017-07-25T16:11:47Z</dcterms:modified>
</cp:coreProperties>
</file>