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5209-9876-4E05-9D10-09D3A401A5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2" y="2454229"/>
            <a:ext cx="1303221" cy="973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4211" y="2703852"/>
            <a:ext cx="991312" cy="474365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4" idx="3"/>
            <a:endCxn id="9" idx="3"/>
          </p:cNvCxnSpPr>
          <p:nvPr/>
        </p:nvCxnSpPr>
        <p:spPr>
          <a:xfrm>
            <a:off x="1948993" y="2941035"/>
            <a:ext cx="605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1201" y="20919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603847" y="2091912"/>
            <a:ext cx="8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Isolator</a:t>
            </a:r>
            <a:endParaRPr lang="en-US" dirty="0"/>
          </a:p>
        </p:txBody>
      </p:sp>
      <p:cxnSp>
        <p:nvCxnSpPr>
          <p:cNvPr id="72" name="Straight Connector 71"/>
          <p:cNvCxnSpPr>
            <a:stCxn id="9" idx="1"/>
          </p:cNvCxnSpPr>
          <p:nvPr/>
        </p:nvCxnSpPr>
        <p:spPr>
          <a:xfrm flipV="1">
            <a:off x="3545523" y="2941034"/>
            <a:ext cx="71028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859061" y="2941031"/>
            <a:ext cx="60521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253843" y="2743155"/>
            <a:ext cx="605218" cy="197879"/>
            <a:chOff x="1497855" y="5388767"/>
            <a:chExt cx="605218" cy="197879"/>
          </a:xfrm>
        </p:grpSpPr>
        <p:grpSp>
          <p:nvGrpSpPr>
            <p:cNvPr id="13" name="Group 12"/>
            <p:cNvGrpSpPr/>
            <p:nvPr/>
          </p:nvGrpSpPr>
          <p:grpSpPr>
            <a:xfrm>
              <a:off x="1523412" y="5388767"/>
              <a:ext cx="552482" cy="180947"/>
              <a:chOff x="3627999" y="2101158"/>
              <a:chExt cx="552482" cy="18094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627999" y="2105659"/>
                <a:ext cx="178585" cy="17644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15759" y="2105659"/>
                <a:ext cx="178585" cy="17644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01896" y="2101158"/>
                <a:ext cx="178585" cy="17644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6" name="Straight Connector 85"/>
            <p:cNvCxnSpPr/>
            <p:nvPr/>
          </p:nvCxnSpPr>
          <p:spPr>
            <a:xfrm flipV="1">
              <a:off x="1497855" y="5586645"/>
              <a:ext cx="60521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86717" y="1953412"/>
            <a:ext cx="133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Polarization 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72" y="1881798"/>
            <a:ext cx="2300850" cy="211846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852312" y="1807898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Fiber</a:t>
            </a:r>
          </a:p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283688" y="2941031"/>
            <a:ext cx="754424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765357" y="2488593"/>
            <a:ext cx="840581" cy="452438"/>
            <a:chOff x="9200668" y="2800350"/>
            <a:chExt cx="840581" cy="452438"/>
          </a:xfrm>
        </p:grpSpPr>
        <p:sp>
          <p:nvSpPr>
            <p:cNvPr id="28" name="Oval 27"/>
            <p:cNvSpPr/>
            <p:nvPr/>
          </p:nvSpPr>
          <p:spPr>
            <a:xfrm>
              <a:off x="9296400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9376960" y="2800350"/>
              <a:ext cx="482085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9462923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9200668" y="3252788"/>
              <a:ext cx="8405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8010933" y="2941031"/>
            <a:ext cx="754424" cy="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9619081" y="2941031"/>
            <a:ext cx="754424" cy="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349370" y="2941031"/>
            <a:ext cx="5281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771779" y="2617865"/>
            <a:ext cx="130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Transmitted</a:t>
            </a:r>
          </a:p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56</cp:revision>
  <dcterms:created xsi:type="dcterms:W3CDTF">2017-07-25T14:59:38Z</dcterms:created>
  <dcterms:modified xsi:type="dcterms:W3CDTF">2017-08-25T16:30:55Z</dcterms:modified>
</cp:coreProperties>
</file>