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3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7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47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9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0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2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39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1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84B5-4DD2-4FEA-A1A6-5DCC5B63C683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2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33400" y="526936"/>
            <a:ext cx="11214100" cy="6165963"/>
            <a:chOff x="1533098" y="1096380"/>
            <a:chExt cx="8962266" cy="41716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33098" y="4931105"/>
              <a:ext cx="896226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014230" y="1384300"/>
              <a:ext cx="0" cy="3546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2283376" y="3205584"/>
              <a:ext cx="1886743" cy="1725521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00970" y="3205583"/>
              <a:ext cx="1886743" cy="1725521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539801" y="4991036"/>
                  <a:ext cx="761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801" y="4991036"/>
                  <a:ext cx="761106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44342" y="2538512"/>
              <a:ext cx="0" cy="2378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224850" y="2538512"/>
              <a:ext cx="0" cy="2378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445927" y="4959367"/>
                  <a:ext cx="761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7" y="4959367"/>
                  <a:ext cx="761106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03004" y="4959366"/>
                  <a:ext cx="934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004" y="4959366"/>
                  <a:ext cx="934230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816261" y="4959366"/>
                  <a:ext cx="934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261" y="4959366"/>
                  <a:ext cx="93423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0744" y="4970309"/>
                  <a:ext cx="39765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744" y="4970309"/>
                  <a:ext cx="397652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98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45515" y="4970309"/>
                  <a:ext cx="39765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515" y="4970309"/>
                  <a:ext cx="397652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298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842677" y="1096380"/>
                  <a:ext cx="2343106" cy="1874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𝑆𝑝𝑒𝑐𝑡𝑟𝑢𝑚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677" y="1096380"/>
                  <a:ext cx="2343106" cy="187407"/>
                </a:xfrm>
                <a:prstGeom prst="rect">
                  <a:avLst/>
                </a:prstGeom>
                <a:blipFill>
                  <a:blip r:embed="rId12"/>
                  <a:stretch>
                    <a:fillRect l="-2287" t="-23913" r="-2495" b="-32609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264751" y="4436761"/>
                <a:ext cx="508063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751" y="4436761"/>
                <a:ext cx="508063" cy="5186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628001" y="4436761"/>
                <a:ext cx="508063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001" y="4436761"/>
                <a:ext cx="508063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197108" y="4436761"/>
                <a:ext cx="508063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108" y="4436761"/>
                <a:ext cx="508063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535316" y="4436761"/>
                <a:ext cx="508063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16" y="4436761"/>
                <a:ext cx="508063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7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</cp:revision>
  <dcterms:created xsi:type="dcterms:W3CDTF">2017-09-30T17:13:17Z</dcterms:created>
  <dcterms:modified xsi:type="dcterms:W3CDTF">2017-09-30T19:42:27Z</dcterms:modified>
</cp:coreProperties>
</file>