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94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2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97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8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2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8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3328" y="14245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MQAM-Transmitter</a:t>
            </a:r>
            <a:endParaRPr lang="pt-PT" sz="1418" dirty="0"/>
          </a:p>
        </p:txBody>
      </p:sp>
      <p:sp>
        <p:nvSpPr>
          <p:cNvPr id="5" name="Rounded Rectangle 4"/>
          <p:cNvSpPr/>
          <p:nvPr/>
        </p:nvSpPr>
        <p:spPr>
          <a:xfrm>
            <a:off x="183328" y="28420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Local Oscillator</a:t>
            </a:r>
            <a:endParaRPr lang="pt-PT" sz="1418" dirty="0"/>
          </a:p>
        </p:txBody>
      </p:sp>
      <p:sp>
        <p:nvSpPr>
          <p:cNvPr id="6" name="Rounded Rectangle 5"/>
          <p:cNvSpPr/>
          <p:nvPr/>
        </p:nvSpPr>
        <p:spPr>
          <a:xfrm>
            <a:off x="2399145" y="1424587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Balanced Beam Splitter</a:t>
            </a:r>
            <a:endParaRPr lang="pt-PT" sz="1418" dirty="0"/>
          </a:p>
        </p:txBody>
      </p:sp>
      <p:sp>
        <p:nvSpPr>
          <p:cNvPr id="7" name="Rounded Rectangle 6"/>
          <p:cNvSpPr/>
          <p:nvPr/>
        </p:nvSpPr>
        <p:spPr>
          <a:xfrm>
            <a:off x="4567532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 err="1"/>
              <a:t>I_Homodyne</a:t>
            </a:r>
            <a:r>
              <a:rPr lang="en-GB" sz="1418" dirty="0"/>
              <a:t> Receiver</a:t>
            </a:r>
            <a:endParaRPr lang="pt-PT" sz="1418" dirty="0"/>
          </a:p>
        </p:txBody>
      </p:sp>
      <p:sp>
        <p:nvSpPr>
          <p:cNvPr id="8" name="Rounded Rectangle 7"/>
          <p:cNvSpPr/>
          <p:nvPr/>
        </p:nvSpPr>
        <p:spPr>
          <a:xfrm>
            <a:off x="10729701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Bit Error Rate Estimator</a:t>
            </a:r>
            <a:endParaRPr lang="pt-PT" sz="1418" dirty="0"/>
          </a:p>
        </p:txBody>
      </p:sp>
      <p:sp>
        <p:nvSpPr>
          <p:cNvPr id="9" name="Rounded Rectangle 8"/>
          <p:cNvSpPr/>
          <p:nvPr/>
        </p:nvSpPr>
        <p:spPr>
          <a:xfrm>
            <a:off x="12862568" y="1488032"/>
            <a:ext cx="1288636" cy="25451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Sink</a:t>
            </a:r>
            <a:endParaRPr lang="pt-PT" sz="1418" dirty="0"/>
          </a:p>
        </p:txBody>
      </p:sp>
      <p:sp>
        <p:nvSpPr>
          <p:cNvPr id="11" name="Rounded Rectangle 10"/>
          <p:cNvSpPr/>
          <p:nvPr/>
        </p:nvSpPr>
        <p:spPr>
          <a:xfrm>
            <a:off x="8662441" y="1492394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Bit Decider</a:t>
            </a:r>
            <a:endParaRPr lang="pt-PT" sz="1418" dirty="0"/>
          </a:p>
        </p:txBody>
      </p:sp>
      <p:cxnSp>
        <p:nvCxnSpPr>
          <p:cNvPr id="14" name="Straight Arrow Connector 13"/>
          <p:cNvCxnSpPr>
            <a:cxnSpLocks/>
            <a:stCxn id="4" idx="3"/>
          </p:cNvCxnSpPr>
          <p:nvPr/>
        </p:nvCxnSpPr>
        <p:spPr>
          <a:xfrm>
            <a:off x="1600828" y="1991587"/>
            <a:ext cx="80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3"/>
          </p:cNvCxnSpPr>
          <p:nvPr/>
        </p:nvCxnSpPr>
        <p:spPr>
          <a:xfrm>
            <a:off x="1600828" y="3409087"/>
            <a:ext cx="80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687781" y="1991587"/>
            <a:ext cx="8841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687781" y="3409087"/>
            <a:ext cx="8841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7" idx="3"/>
          </p:cNvCxnSpPr>
          <p:nvPr/>
        </p:nvCxnSpPr>
        <p:spPr>
          <a:xfrm>
            <a:off x="5856168" y="2757096"/>
            <a:ext cx="731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1" idx="3"/>
            <a:endCxn id="8" idx="1"/>
          </p:cNvCxnSpPr>
          <p:nvPr/>
        </p:nvCxnSpPr>
        <p:spPr>
          <a:xfrm flipV="1">
            <a:off x="9951077" y="2757096"/>
            <a:ext cx="778624" cy="11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9" idx="1"/>
          </p:cNvCxnSpPr>
          <p:nvPr/>
        </p:nvCxnSpPr>
        <p:spPr>
          <a:xfrm>
            <a:off x="12018337" y="2757096"/>
            <a:ext cx="844231" cy="3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0"/>
            <a:endCxn id="8" idx="0"/>
          </p:cNvCxnSpPr>
          <p:nvPr/>
        </p:nvCxnSpPr>
        <p:spPr>
          <a:xfrm rot="16200000" flipH="1">
            <a:off x="6104668" y="-3788004"/>
            <a:ext cx="56759" cy="10481941"/>
          </a:xfrm>
          <a:prstGeom prst="bentConnector3">
            <a:avLst>
              <a:gd name="adj1" fmla="val -4027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65786" y="1018226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S_0</a:t>
            </a:r>
            <a:endParaRPr lang="pt-PT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717300" y="18223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S_1</a:t>
            </a:r>
            <a:endParaRPr lang="pt-PT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7300" y="32398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S_2</a:t>
            </a:r>
            <a:endParaRPr lang="pt-PT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836891" y="18223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S_3</a:t>
            </a:r>
            <a:endParaRPr lang="pt-PT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36891" y="32398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S_4</a:t>
            </a:r>
            <a:endParaRPr lang="pt-PT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8005" y="2602812"/>
            <a:ext cx="5017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S_5</a:t>
            </a:r>
            <a:endParaRPr lang="pt-PT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0048218" y="2586242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S_7</a:t>
            </a:r>
            <a:endParaRPr lang="pt-PT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2141759" y="2590053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S_8</a:t>
            </a:r>
            <a:endParaRPr lang="pt-PT" sz="1600" dirty="0"/>
          </a:p>
        </p:txBody>
      </p:sp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9E9A6631-C2E3-4A00-AA51-66A53F106680}"/>
              </a:ext>
            </a:extLst>
          </p:cNvPr>
          <p:cNvSpPr/>
          <p:nvPr/>
        </p:nvSpPr>
        <p:spPr>
          <a:xfrm>
            <a:off x="6608007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8" dirty="0"/>
              <a:t>Sampler</a:t>
            </a:r>
          </a:p>
        </p:txBody>
      </p:sp>
      <p:cxnSp>
        <p:nvCxnSpPr>
          <p:cNvPr id="87" name="Straight Arrow Connector 21">
            <a:extLst>
              <a:ext uri="{FF2B5EF4-FFF2-40B4-BE49-F238E27FC236}">
                <a16:creationId xmlns:a16="http://schemas.microsoft.com/office/drawing/2014/main" id="{CE06E995-2CE5-4638-92E6-021940825AB2}"/>
              </a:ext>
            </a:extLst>
          </p:cNvPr>
          <p:cNvCxnSpPr>
            <a:cxnSpLocks/>
            <a:stCxn id="54" idx="3"/>
            <a:endCxn id="11" idx="1"/>
          </p:cNvCxnSpPr>
          <p:nvPr/>
        </p:nvCxnSpPr>
        <p:spPr>
          <a:xfrm>
            <a:off x="7896643" y="2757096"/>
            <a:ext cx="765798" cy="11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46">
            <a:extLst>
              <a:ext uri="{FF2B5EF4-FFF2-40B4-BE49-F238E27FC236}">
                <a16:creationId xmlns:a16="http://schemas.microsoft.com/office/drawing/2014/main" id="{7187AB92-7343-4CDF-B01D-ADCCE67EDA6A}"/>
              </a:ext>
            </a:extLst>
          </p:cNvPr>
          <p:cNvSpPr txBox="1"/>
          <p:nvPr/>
        </p:nvSpPr>
        <p:spPr>
          <a:xfrm>
            <a:off x="7985151" y="2590053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S_6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47916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45</Words>
  <Application>Microsoft Office PowerPoint</Application>
  <PresentationFormat>Personalizados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Filipe Figueiredo Pereira</dc:creator>
  <cp:lastModifiedBy>André Mourato</cp:lastModifiedBy>
  <cp:revision>11</cp:revision>
  <dcterms:created xsi:type="dcterms:W3CDTF">2017-10-16T09:41:26Z</dcterms:created>
  <dcterms:modified xsi:type="dcterms:W3CDTF">2018-02-02T01:25:12Z</dcterms:modified>
</cp:coreProperties>
</file>