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6404" autoAdjust="0"/>
  </p:normalViewPr>
  <p:slideViewPr>
    <p:cSldViewPr snapToGrid="0">
      <p:cViewPr varScale="1">
        <p:scale>
          <a:sx n="108" d="100"/>
          <a:sy n="108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23/10/2017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283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23/10/2017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027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23/10/2017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782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23/10/2017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135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23/10/2017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834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23/10/2017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473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23/10/2017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058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23/10/2017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236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23/10/2017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9946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23/10/2017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117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23/10/2017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326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0F75E-BF8A-4352-8DF2-5712531B63DB}" type="datetimeFigureOut">
              <a:rPr lang="pt-PT" smtClean="0"/>
              <a:t>23/10/2017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0575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1446414" y="772785"/>
            <a:ext cx="9345509" cy="5050966"/>
            <a:chOff x="1819277" y="1704940"/>
            <a:chExt cx="7049147" cy="3974293"/>
          </a:xfrm>
        </p:grpSpPr>
        <p:sp>
          <p:nvSpPr>
            <p:cNvPr id="155" name="Rounded Rectangle 154"/>
            <p:cNvSpPr/>
            <p:nvPr/>
          </p:nvSpPr>
          <p:spPr>
            <a:xfrm>
              <a:off x="5456130" y="1704941"/>
              <a:ext cx="1364220" cy="914466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Discrete to</a:t>
              </a:r>
            </a:p>
            <a:p>
              <a:pPr algn="ctr"/>
              <a:r>
                <a:rPr lang="en-US" sz="1200" dirty="0"/>
                <a:t>Continuous</a:t>
              </a:r>
            </a:p>
            <a:p>
              <a:pPr algn="ctr"/>
              <a:r>
                <a:rPr lang="en-US" sz="1200" dirty="0" smtClean="0"/>
                <a:t>Time</a:t>
              </a:r>
              <a:endParaRPr lang="en-US" sz="1200" dirty="0"/>
            </a:p>
          </p:txBody>
        </p:sp>
        <p:sp>
          <p:nvSpPr>
            <p:cNvPr id="169" name="Rounded Rectangle 168"/>
            <p:cNvSpPr/>
            <p:nvPr/>
          </p:nvSpPr>
          <p:spPr>
            <a:xfrm>
              <a:off x="7274521" y="1704940"/>
              <a:ext cx="1364220" cy="914466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Pulse Shaping </a:t>
              </a:r>
              <a:r>
                <a:rPr lang="en-US" sz="1200" dirty="0" smtClean="0"/>
                <a:t>Filter</a:t>
              </a:r>
              <a:endParaRPr lang="en-US" sz="1200" dirty="0"/>
            </a:p>
          </p:txBody>
        </p:sp>
        <p:sp>
          <p:nvSpPr>
            <p:cNvPr id="172" name="Rounded Rectangle 171"/>
            <p:cNvSpPr/>
            <p:nvPr/>
          </p:nvSpPr>
          <p:spPr>
            <a:xfrm>
              <a:off x="1819277" y="3393079"/>
              <a:ext cx="1364220" cy="914467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Mixer</a:t>
              </a:r>
              <a:endParaRPr lang="en-US" sz="1200" dirty="0"/>
            </a:p>
          </p:txBody>
        </p:sp>
        <p:sp>
          <p:nvSpPr>
            <p:cNvPr id="173" name="Rounded Rectangle 172"/>
            <p:cNvSpPr/>
            <p:nvPr/>
          </p:nvSpPr>
          <p:spPr>
            <a:xfrm>
              <a:off x="1819277" y="4764766"/>
              <a:ext cx="1364220" cy="914466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Oscillator</a:t>
              </a:r>
              <a:endParaRPr lang="en-US" sz="1200" dirty="0"/>
            </a:p>
          </p:txBody>
        </p:sp>
        <p:sp>
          <p:nvSpPr>
            <p:cNvPr id="177" name="Rounded Rectangle 176"/>
            <p:cNvSpPr/>
            <p:nvPr/>
          </p:nvSpPr>
          <p:spPr>
            <a:xfrm>
              <a:off x="3637692" y="1704940"/>
              <a:ext cx="1364220" cy="914466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MPAM Mapping</a:t>
              </a:r>
              <a:endParaRPr lang="en-US" sz="1200" dirty="0"/>
            </a:p>
          </p:txBody>
        </p:sp>
        <p:sp>
          <p:nvSpPr>
            <p:cNvPr id="178" name="Rounded Rectangle 177"/>
            <p:cNvSpPr/>
            <p:nvPr/>
          </p:nvSpPr>
          <p:spPr>
            <a:xfrm>
              <a:off x="1819277" y="1704940"/>
              <a:ext cx="1364220" cy="914466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Binary Sequence</a:t>
              </a:r>
              <a:endParaRPr lang="en-US" sz="1200" dirty="0"/>
            </a:p>
          </p:txBody>
        </p:sp>
        <p:cxnSp>
          <p:nvCxnSpPr>
            <p:cNvPr id="159" name="Straight Arrow Connector 158"/>
            <p:cNvCxnSpPr>
              <a:stCxn id="178" idx="3"/>
              <a:endCxn id="177" idx="1"/>
            </p:cNvCxnSpPr>
            <p:nvPr/>
          </p:nvCxnSpPr>
          <p:spPr>
            <a:xfrm>
              <a:off x="3183497" y="2162173"/>
              <a:ext cx="45419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>
              <a:stCxn id="177" idx="3"/>
              <a:endCxn id="155" idx="1"/>
            </p:cNvCxnSpPr>
            <p:nvPr/>
          </p:nvCxnSpPr>
          <p:spPr>
            <a:xfrm>
              <a:off x="5001912" y="2162173"/>
              <a:ext cx="454218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stCxn id="155" idx="3"/>
              <a:endCxn id="169" idx="1"/>
            </p:cNvCxnSpPr>
            <p:nvPr/>
          </p:nvCxnSpPr>
          <p:spPr>
            <a:xfrm flipV="1">
              <a:off x="6820350" y="2162173"/>
              <a:ext cx="454171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>
              <a:stCxn id="173" idx="0"/>
              <a:endCxn id="172" idx="2"/>
            </p:cNvCxnSpPr>
            <p:nvPr/>
          </p:nvCxnSpPr>
          <p:spPr>
            <a:xfrm flipV="1">
              <a:off x="2501387" y="4307546"/>
              <a:ext cx="0" cy="4572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4" name="TextBox 233"/>
                <p:cNvSpPr txBox="1"/>
                <p:nvPr/>
              </p:nvSpPr>
              <p:spPr>
                <a:xfrm>
                  <a:off x="3302456" y="1960277"/>
                  <a:ext cx="225208" cy="2284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234" name="TextBox 2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2456" y="1960277"/>
                  <a:ext cx="225208" cy="22846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5" name="TextBox 234"/>
                <p:cNvSpPr txBox="1"/>
                <p:nvPr/>
              </p:nvSpPr>
              <p:spPr>
                <a:xfrm>
                  <a:off x="5116419" y="1960278"/>
                  <a:ext cx="229683" cy="2284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235" name="TextBox 2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6419" y="1960278"/>
                  <a:ext cx="229683" cy="22846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6" name="TextBox 235"/>
                <p:cNvSpPr txBox="1"/>
                <p:nvPr/>
              </p:nvSpPr>
              <p:spPr>
                <a:xfrm>
                  <a:off x="6929996" y="1960278"/>
                  <a:ext cx="229683" cy="2284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236" name="TextBox 2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9996" y="1960278"/>
                  <a:ext cx="229683" cy="22846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7" name="TextBox 236"/>
                <p:cNvSpPr txBox="1"/>
                <p:nvPr/>
              </p:nvSpPr>
              <p:spPr>
                <a:xfrm>
                  <a:off x="8638741" y="1960278"/>
                  <a:ext cx="229683" cy="2284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237" name="TextBox 2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8741" y="1960278"/>
                  <a:ext cx="229683" cy="22846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8" name="TextBox 237"/>
                <p:cNvSpPr txBox="1"/>
                <p:nvPr/>
              </p:nvSpPr>
              <p:spPr>
                <a:xfrm>
                  <a:off x="2504825" y="4357930"/>
                  <a:ext cx="229683" cy="2284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238" name="TextBox 2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4825" y="4357930"/>
                  <a:ext cx="229683" cy="22846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0" name="TextBox 239"/>
                <p:cNvSpPr txBox="1"/>
                <p:nvPr/>
              </p:nvSpPr>
              <p:spPr>
                <a:xfrm>
                  <a:off x="3297981" y="3677371"/>
                  <a:ext cx="229683" cy="2284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240" name="TextBox 2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7981" y="3677371"/>
                  <a:ext cx="229683" cy="22846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4" name="Rounded Rectangle 173"/>
            <p:cNvSpPr/>
            <p:nvPr/>
          </p:nvSpPr>
          <p:spPr>
            <a:xfrm>
              <a:off x="3633698" y="3393065"/>
              <a:ext cx="1364220" cy="914467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Fork</a:t>
              </a:r>
              <a:endParaRPr lang="en-US" sz="1200" dirty="0"/>
            </a:p>
          </p:txBody>
        </p:sp>
        <p:sp>
          <p:nvSpPr>
            <p:cNvPr id="230" name="Rounded Rectangle 229"/>
            <p:cNvSpPr/>
            <p:nvPr/>
          </p:nvSpPr>
          <p:spPr>
            <a:xfrm>
              <a:off x="7274520" y="4735336"/>
              <a:ext cx="1349061" cy="914466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Sink</a:t>
              </a:r>
              <a:endParaRPr lang="en-US" sz="12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1" name="TextBox 240"/>
                <p:cNvSpPr txBox="1"/>
                <p:nvPr/>
              </p:nvSpPr>
              <p:spPr>
                <a:xfrm>
                  <a:off x="4999312" y="3507295"/>
                  <a:ext cx="229683" cy="2284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241" name="TextBox 2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9312" y="3507295"/>
                  <a:ext cx="229683" cy="22846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2" name="TextBox 241"/>
                <p:cNvSpPr txBox="1"/>
                <p:nvPr/>
              </p:nvSpPr>
              <p:spPr>
                <a:xfrm>
                  <a:off x="4984099" y="3850297"/>
                  <a:ext cx="229683" cy="2284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242" name="TextBox 2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4099" y="3850297"/>
                  <a:ext cx="229683" cy="22846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3" name="TextBox 242"/>
                <p:cNvSpPr txBox="1"/>
                <p:nvPr/>
              </p:nvSpPr>
              <p:spPr>
                <a:xfrm>
                  <a:off x="7012818" y="3853377"/>
                  <a:ext cx="225689" cy="2284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243" name="TextBox 2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2818" y="3853377"/>
                  <a:ext cx="225689" cy="22846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4" name="TextBox 243"/>
                <p:cNvSpPr txBox="1"/>
                <p:nvPr/>
              </p:nvSpPr>
              <p:spPr>
                <a:xfrm>
                  <a:off x="7956631" y="4357930"/>
                  <a:ext cx="307097" cy="2284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244" name="TextBox 2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6631" y="4357930"/>
                  <a:ext cx="307097" cy="22846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Rounded Rectangle 41"/>
            <p:cNvSpPr/>
            <p:nvPr/>
          </p:nvSpPr>
          <p:spPr>
            <a:xfrm>
              <a:off x="5456150" y="4764766"/>
              <a:ext cx="1364220" cy="914467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Hilbert </a:t>
              </a:r>
              <a:r>
                <a:rPr lang="en-US" sz="1200" dirty="0" smtClean="0"/>
                <a:t>Transform</a:t>
              </a:r>
              <a:endParaRPr lang="en-US" sz="1200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5002104" y="3677371"/>
              <a:ext cx="226477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001638" y="4038023"/>
              <a:ext cx="205003" cy="78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169" idx="3"/>
              <a:endCxn id="172" idx="1"/>
            </p:cNvCxnSpPr>
            <p:nvPr/>
          </p:nvCxnSpPr>
          <p:spPr>
            <a:xfrm flipH="1">
              <a:off x="1819277" y="2162173"/>
              <a:ext cx="6819464" cy="1688140"/>
            </a:xfrm>
            <a:prstGeom prst="bentConnector5">
              <a:avLst>
                <a:gd name="adj1" fmla="val -3352"/>
                <a:gd name="adj2" fmla="val 50000"/>
                <a:gd name="adj3" fmla="val 103352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230" idx="0"/>
            </p:cNvCxnSpPr>
            <p:nvPr/>
          </p:nvCxnSpPr>
          <p:spPr>
            <a:xfrm flipV="1">
              <a:off x="7949051" y="4307531"/>
              <a:ext cx="3705" cy="42780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172" idx="3"/>
              <a:endCxn id="174" idx="1"/>
            </p:cNvCxnSpPr>
            <p:nvPr/>
          </p:nvCxnSpPr>
          <p:spPr>
            <a:xfrm flipV="1">
              <a:off x="3183497" y="3850299"/>
              <a:ext cx="450201" cy="1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>
              <a:endCxn id="42" idx="1"/>
            </p:cNvCxnSpPr>
            <p:nvPr/>
          </p:nvCxnSpPr>
          <p:spPr>
            <a:xfrm rot="16200000" flipH="1">
              <a:off x="4736069" y="4501918"/>
              <a:ext cx="1183975" cy="256188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6820350" y="5231131"/>
              <a:ext cx="205003" cy="78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/>
            <p:nvPr/>
          </p:nvCxnSpPr>
          <p:spPr>
            <a:xfrm rot="5400000" flipH="1" flipV="1">
              <a:off x="6543234" y="4516590"/>
              <a:ext cx="1193503" cy="235587"/>
            </a:xfrm>
            <a:prstGeom prst="bentConnector3">
              <a:avLst>
                <a:gd name="adj1" fmla="val 100012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Rounded Rectangle 95"/>
            <p:cNvSpPr/>
            <p:nvPr/>
          </p:nvSpPr>
          <p:spPr>
            <a:xfrm>
              <a:off x="7274521" y="3393065"/>
              <a:ext cx="1364220" cy="914467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Fork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84414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18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Romil Patel</dc:creator>
  <cp:lastModifiedBy>Romil Patel</cp:lastModifiedBy>
  <cp:revision>78</cp:revision>
  <dcterms:created xsi:type="dcterms:W3CDTF">2017-09-29T13:07:37Z</dcterms:created>
  <dcterms:modified xsi:type="dcterms:W3CDTF">2017-10-23T13:40:09Z</dcterms:modified>
</cp:coreProperties>
</file>