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2"/>
  </p:normalViewPr>
  <p:slideViewPr>
    <p:cSldViewPr snapToGrid="0" snapToObjects="1">
      <p:cViewPr varScale="1">
        <p:scale>
          <a:sx n="128" d="100"/>
          <a:sy n="128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395" y="451395"/>
            <a:ext cx="69872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New Wikipedia Editors: Who Comes Back?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361" y="1405502"/>
            <a:ext cx="378992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relies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editors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many new users stop after their first edit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early retention and understand when newcomers drop off.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August–September 2024 edit data using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Python pipeline to find each user’s first and next edit (t₀ → t₁)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same-month, within 7 days, and next-month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~45–50%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newcomers make another edit within a week; but few persist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 Line: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engagement is strong, but most new editors leave after their first few edits.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CB75A2E8-3A49-C004-9532-18E737F2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18" y="2179558"/>
            <a:ext cx="4405021" cy="2949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3CD727-092D-E54D-AEEF-7ABAF34E7B8A}"/>
              </a:ext>
            </a:extLst>
          </p:cNvPr>
          <p:cNvSpPr txBox="1"/>
          <p:nvPr/>
        </p:nvSpPr>
        <p:spPr>
          <a:xfrm>
            <a:off x="495626" y="6406605"/>
            <a:ext cx="815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Andisha Safdariyan (as3254), Danish Safdariyan (ds968), Sayed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Najiullah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Basharat (sb2286)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Andisha Safdariyan</cp:lastModifiedBy>
  <cp:revision>2</cp:revision>
  <dcterms:created xsi:type="dcterms:W3CDTF">2013-01-27T09:14:16Z</dcterms:created>
  <dcterms:modified xsi:type="dcterms:W3CDTF">2025-10-05T21:30:37Z</dcterms:modified>
  <cp:category/>
</cp:coreProperties>
</file>