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423"/>
    <p:restoredTop sz="94652"/>
  </p:normalViewPr>
  <p:slideViewPr>
    <p:cSldViewPr snapToGrid="0" snapToObjects="1">
      <p:cViewPr>
        <p:scale>
          <a:sx n="134" d="100"/>
          <a:sy n="134" d="100"/>
        </p:scale>
        <p:origin x="1192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78395" y="451395"/>
            <a:ext cx="698720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new Wikipedia editors tend to stay active longer if they receive early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feedback on their first edits?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4389" y="1828562"/>
            <a:ext cx="8271011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&amp; Motivation: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Wikipedia relies on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volunteer editors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but many new users stop after their first edit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goal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Does early feedback (like thanks or comments) help keep them active longer?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&amp; Method: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Collected August–September 2024 edit data using the </a:t>
            </a:r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MediaWiki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new editor, we checked: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received feedback (thanks, comment, revert, or none) within 72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Whether they edited again within 7, 30, or 90 days</a:t>
            </a:r>
          </a:p>
          <a:p>
            <a:pPr lvl="1"/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&amp; Result: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Compared newcomers who got feedback within 72h (welcome/thanks/constructive note) vs no feedback.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7-day return rate: With feedback ≈ 65.3 % vs No feedback ≈ 50.7 %.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30-day return rate: With feedback ≈ 66.2 % vs No feedback ≈ 52.5 %.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Editors whose first edit was reverted without explanation had the lowest return rates at both time windows.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Takeaway Line: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feedback helps. A quick welcome, “thanks,” or short explanation within 72 hours is associated with a meaningfully higher chance that newcomers return within a week and keep editing into the next month, while silence (or unexplained reverts) correlates with drop-off.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3CD727-092D-E54D-AEEF-7ABAF34E7B8A}"/>
              </a:ext>
            </a:extLst>
          </p:cNvPr>
          <p:cNvSpPr txBox="1"/>
          <p:nvPr/>
        </p:nvSpPr>
        <p:spPr>
          <a:xfrm>
            <a:off x="495626" y="6406605"/>
            <a:ext cx="815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Andisha Safdariyan (as3254), Danish Safdariyan (ds968), Sayed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Najiullah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Basharat (sb2286)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3096</TotalTime>
  <Words>252</Words>
  <Application>Microsoft Macintosh PowerPoint</Application>
  <PresentationFormat>On-screen Show (4:3)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Andisha Safdariyan</cp:lastModifiedBy>
  <cp:revision>5</cp:revision>
  <dcterms:created xsi:type="dcterms:W3CDTF">2013-01-27T09:14:16Z</dcterms:created>
  <dcterms:modified xsi:type="dcterms:W3CDTF">2025-10-08T00:30:36Z</dcterms:modified>
  <cp:category/>
</cp:coreProperties>
</file>