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FC901"/>
    <a:srgbClr val="6C1A00"/>
    <a:srgbClr val="58004E"/>
    <a:srgbClr val="FE9202"/>
    <a:srgbClr val="800080"/>
    <a:srgbClr val="CC0099"/>
    <a:srgbClr val="1D3A00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20/08/02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20/08/02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0" y="1960930"/>
            <a:ext cx="3170534" cy="122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My Safe </a:t>
            </a:r>
            <a:r>
              <a:rPr lang="en-US" dirty="0" smtClean="0">
                <a:solidFill>
                  <a:srgbClr val="00B0F0"/>
                </a:solidFill>
              </a:rPr>
              <a:t>Space</a:t>
            </a:r>
            <a:r>
              <a:rPr lang="en-US" sz="2200" dirty="0">
                <a:solidFill>
                  <a:srgbClr val="5EEC3C"/>
                </a:solidFill>
              </a:rPr>
              <a:t/>
            </a:r>
            <a:br>
              <a:rPr lang="en-US" sz="2200" dirty="0">
                <a:solidFill>
                  <a:srgbClr val="5EEC3C"/>
                </a:solidFill>
              </a:rPr>
            </a:br>
            <a:endParaRPr lang="en-US" sz="2200" dirty="0">
              <a:solidFill>
                <a:srgbClr val="5EEC3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1123" y="3371138"/>
            <a:ext cx="3619500" cy="1377130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 smtClean="0">
                <a:solidFill>
                  <a:srgbClr val="5EEC3C"/>
                </a:solidFill>
              </a:rPr>
              <a:t>Tasneem</a:t>
            </a:r>
            <a:r>
              <a:rPr lang="en-US" sz="3200" dirty="0" smtClean="0">
                <a:solidFill>
                  <a:srgbClr val="5EEC3C"/>
                </a:solidFill>
              </a:rPr>
              <a:t> </a:t>
            </a:r>
            <a:r>
              <a:rPr lang="en-US" sz="3200" dirty="0" err="1" smtClean="0">
                <a:solidFill>
                  <a:srgbClr val="5EEC3C"/>
                </a:solidFill>
              </a:rPr>
              <a:t>Appaduray</a:t>
            </a:r>
            <a:r>
              <a:rPr lang="en-US" sz="3200" dirty="0" smtClean="0">
                <a:solidFill>
                  <a:srgbClr val="5EEC3C"/>
                </a:solidFill>
              </a:rPr>
              <a:t/>
            </a:r>
            <a:br>
              <a:rPr lang="en-US" sz="3200" dirty="0" smtClean="0">
                <a:solidFill>
                  <a:srgbClr val="5EEC3C"/>
                </a:solidFill>
              </a:rPr>
            </a:br>
            <a:r>
              <a:rPr lang="en-US" sz="3200" dirty="0" smtClean="0">
                <a:solidFill>
                  <a:srgbClr val="5EEC3C"/>
                </a:solidFill>
              </a:rPr>
              <a:t>Alpha </a:t>
            </a:r>
            <a:r>
              <a:rPr lang="en-US" sz="3200" dirty="0" err="1">
                <a:solidFill>
                  <a:srgbClr val="5EEC3C"/>
                </a:solidFill>
              </a:rPr>
              <a:t>M</a:t>
            </a:r>
            <a:r>
              <a:rPr lang="en-US" sz="3200" dirty="0" err="1" smtClean="0">
                <a:solidFill>
                  <a:srgbClr val="5EEC3C"/>
                </a:solidFill>
              </a:rPr>
              <a:t>khatshwa</a:t>
            </a:r>
            <a:r>
              <a:rPr lang="en-US" sz="3200" dirty="0">
                <a:solidFill>
                  <a:srgbClr val="5EEC3C"/>
                </a:solidFill>
              </a:rPr>
              <a:t> </a:t>
            </a:r>
            <a:br>
              <a:rPr lang="en-US" sz="3200" dirty="0">
                <a:solidFill>
                  <a:srgbClr val="5EEC3C"/>
                </a:solidFill>
              </a:rPr>
            </a:br>
            <a:r>
              <a:rPr lang="en-US" sz="3200" dirty="0" err="1">
                <a:solidFill>
                  <a:srgbClr val="5EEC3C"/>
                </a:solidFill>
              </a:rPr>
              <a:t>Andiswa</a:t>
            </a:r>
            <a:r>
              <a:rPr lang="en-US" sz="3200" dirty="0">
                <a:solidFill>
                  <a:srgbClr val="5EEC3C"/>
                </a:solidFill>
              </a:rPr>
              <a:t> </a:t>
            </a:r>
            <a:r>
              <a:rPr lang="en-US" sz="3200" dirty="0" err="1">
                <a:solidFill>
                  <a:srgbClr val="5EEC3C"/>
                </a:solidFill>
              </a:rPr>
              <a:t>Mkhonto</a:t>
            </a:r>
            <a:endParaRPr lang="en-US" sz="3200" dirty="0">
              <a:solidFill>
                <a:srgbClr val="5EEC3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1502815"/>
            <a:ext cx="2174140" cy="18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7168900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EEC3C"/>
                </a:solidFill>
              </a:rPr>
              <a:t>UN Chosen Goal</a:t>
            </a:r>
            <a:endParaRPr lang="en-US" dirty="0">
              <a:solidFill>
                <a:srgbClr val="5EEC3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9" y="1336485"/>
            <a:ext cx="2290576" cy="138797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-4159"/>
            <a:ext cx="1599590" cy="119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3036044"/>
            <a:ext cx="2443280" cy="152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12" y="1336486"/>
            <a:ext cx="2290575" cy="13879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259" y="2877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Problem Statement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006524"/>
            <a:ext cx="4733855" cy="400501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solidFill>
                  <a:srgbClr val="5EEC3C"/>
                </a:solidFill>
              </a:rPr>
              <a:t>Some girls can’t afford to buy sanitary pads</a:t>
            </a:r>
          </a:p>
          <a:p>
            <a:endParaRPr lang="en-US" sz="1600" dirty="0" smtClean="0">
              <a:solidFill>
                <a:srgbClr val="5EEC3C"/>
              </a:solidFill>
            </a:endParaRPr>
          </a:p>
          <a:p>
            <a:r>
              <a:rPr lang="en-US" sz="1600" dirty="0" smtClean="0">
                <a:solidFill>
                  <a:srgbClr val="5EEC3C"/>
                </a:solidFill>
              </a:rPr>
              <a:t>Sometimes Girls get Menstrual accidents are embarrassed to tell anyone</a:t>
            </a:r>
          </a:p>
          <a:p>
            <a:endParaRPr lang="en-US" sz="1600" dirty="0" smtClean="0">
              <a:solidFill>
                <a:srgbClr val="5EEC3C"/>
              </a:solidFill>
            </a:endParaRPr>
          </a:p>
          <a:p>
            <a:r>
              <a:rPr lang="en-US" sz="1600" dirty="0" smtClean="0">
                <a:solidFill>
                  <a:srgbClr val="5EEC3C"/>
                </a:solidFill>
              </a:rPr>
              <a:t>Fear of Bulling if you ask for help</a:t>
            </a:r>
          </a:p>
          <a:p>
            <a:endParaRPr lang="en-US" sz="1600" dirty="0" smtClean="0">
              <a:solidFill>
                <a:srgbClr val="5EEC3C"/>
              </a:solidFill>
            </a:endParaRPr>
          </a:p>
          <a:p>
            <a:r>
              <a:rPr lang="en-US" sz="1600" dirty="0" smtClean="0">
                <a:solidFill>
                  <a:srgbClr val="5EEC3C"/>
                </a:solidFill>
              </a:rPr>
              <a:t>Girls can’t go to school because they don’t have pads to put on.</a:t>
            </a:r>
          </a:p>
          <a:p>
            <a:endParaRPr lang="en-US" sz="1600" dirty="0" smtClean="0">
              <a:solidFill>
                <a:srgbClr val="5EEC3C"/>
              </a:solidFill>
            </a:endParaRPr>
          </a:p>
          <a:p>
            <a:r>
              <a:rPr lang="en-US" sz="1600" dirty="0" smtClean="0">
                <a:solidFill>
                  <a:srgbClr val="5EEC3C"/>
                </a:solidFill>
              </a:rPr>
              <a:t>During this Pandemic its hard to do school work </a:t>
            </a:r>
          </a:p>
          <a:p>
            <a:pPr marL="0" indent="0">
              <a:buNone/>
            </a:pPr>
            <a:endParaRPr lang="en-US" sz="1600" dirty="0" smtClean="0">
              <a:solidFill>
                <a:srgbClr val="5EEC3C"/>
              </a:solidFill>
            </a:endParaRPr>
          </a:p>
          <a:p>
            <a:r>
              <a:rPr lang="en-US" sz="1600" dirty="0" smtClean="0">
                <a:solidFill>
                  <a:srgbClr val="5EEC3C"/>
                </a:solidFill>
              </a:rPr>
              <a:t>Many Teenagers don’t know much about for example safe sex.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5EEC3C"/>
              </a:solidFill>
            </a:endParaRPr>
          </a:p>
          <a:p>
            <a:r>
              <a:rPr lang="en-US" sz="1600" dirty="0" smtClean="0">
                <a:solidFill>
                  <a:srgbClr val="5EEC3C"/>
                </a:solidFill>
              </a:rPr>
              <a:t>No food in some households</a:t>
            </a:r>
          </a:p>
          <a:p>
            <a:endParaRPr lang="en-US" sz="1800" dirty="0" smtClean="0">
              <a:solidFill>
                <a:srgbClr val="5EEC3C"/>
              </a:solidFill>
            </a:endParaRPr>
          </a:p>
          <a:p>
            <a:endParaRPr lang="en-US" sz="1800" dirty="0" smtClean="0">
              <a:solidFill>
                <a:srgbClr val="5EEC3C"/>
              </a:solidFill>
            </a:endParaRPr>
          </a:p>
          <a:p>
            <a:endParaRPr lang="en-US" sz="1800" dirty="0" smtClean="0">
              <a:solidFill>
                <a:srgbClr val="5EEC3C"/>
              </a:solidFill>
            </a:endParaRPr>
          </a:p>
          <a:p>
            <a:endParaRPr lang="en-US" sz="1800" dirty="0">
              <a:solidFill>
                <a:srgbClr val="5EEC3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29" y="3240619"/>
            <a:ext cx="2443280" cy="1828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2258099"/>
            <a:ext cx="3197655" cy="28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6712" y="274034"/>
            <a:ext cx="2290575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EEC3C"/>
                </a:solidFill>
              </a:rPr>
              <a:t>Solution</a:t>
            </a:r>
            <a:endParaRPr lang="en-US" dirty="0">
              <a:solidFill>
                <a:srgbClr val="5EEC3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09860" y="1401195"/>
            <a:ext cx="1591841" cy="327117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rgbClr val="00B0F0"/>
                </a:solidFill>
              </a:rPr>
              <a:t>Quality Education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0" y="1657048"/>
            <a:ext cx="2567229" cy="167822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43554" y="1336994"/>
            <a:ext cx="2290575" cy="327117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Good Health and Well-Being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762181"/>
            <a:ext cx="1936182" cy="111498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0" y="0"/>
            <a:ext cx="1599590" cy="11974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7432" y="1383829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Zero Hunger</a:t>
            </a:r>
            <a:endParaRPr lang="en-US" sz="1400" b="1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22" y="1701382"/>
            <a:ext cx="1678370" cy="1304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" y="3559766"/>
            <a:ext cx="1418117" cy="1322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87" y="3335275"/>
            <a:ext cx="3531037" cy="17665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04" y="3612273"/>
            <a:ext cx="2705732" cy="14140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3045" y="3335275"/>
            <a:ext cx="210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EEC3C"/>
                </a:solidFill>
              </a:rPr>
              <a:t>Sanitary Pads, condoms etc.</a:t>
            </a:r>
            <a:endParaRPr lang="en-US" sz="1200" dirty="0">
              <a:solidFill>
                <a:srgbClr val="5EEC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6712" y="3098101"/>
            <a:ext cx="226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EEC3C"/>
                </a:solidFill>
              </a:rPr>
              <a:t>Help in Homework's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EEC3C"/>
                </a:solidFill>
              </a:rPr>
              <a:t>Learn about Sensitive Topics</a:t>
            </a:r>
            <a:endParaRPr lang="en-US" sz="1200" dirty="0">
              <a:solidFill>
                <a:srgbClr val="5EEC3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7204" y="3051934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EEC3C"/>
                </a:solidFill>
              </a:rPr>
              <a:t>Ask for food</a:t>
            </a:r>
            <a:endParaRPr lang="en-US" sz="1200" dirty="0">
              <a:solidFill>
                <a:srgbClr val="5EEC3C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14" y="3836765"/>
            <a:ext cx="1206203" cy="6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950" y="281175"/>
            <a:ext cx="329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EEC3C"/>
                </a:solidFill>
              </a:rPr>
              <a:t>Technology used</a:t>
            </a:r>
            <a:endParaRPr lang="en-US" sz="3600" dirty="0">
              <a:solidFill>
                <a:srgbClr val="5EEC3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0" y="0"/>
            <a:ext cx="1599590" cy="1197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7" y="1808226"/>
            <a:ext cx="2570453" cy="2564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10" y="1453469"/>
            <a:ext cx="1221640" cy="1221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16" y="961864"/>
            <a:ext cx="3904746" cy="2174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93" y="2964563"/>
            <a:ext cx="1837435" cy="1827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08" y="3136036"/>
            <a:ext cx="1221639" cy="10951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62575" y="4372259"/>
            <a:ext cx="122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EEC3C"/>
                </a:solidFill>
              </a:rPr>
              <a:t>Alert </a:t>
            </a:r>
            <a:r>
              <a:rPr lang="en-US" sz="2000" dirty="0">
                <a:solidFill>
                  <a:srgbClr val="5EEC3C"/>
                </a:solidFill>
              </a:rPr>
              <a:t>library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31120" y="2646468"/>
            <a:ext cx="19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EEC3C"/>
                </a:solidFill>
              </a:rPr>
              <a:t>B</a:t>
            </a:r>
            <a:r>
              <a:rPr lang="en-US" sz="2000" dirty="0" smtClean="0">
                <a:solidFill>
                  <a:srgbClr val="5EEC3C"/>
                </a:solidFill>
              </a:rPr>
              <a:t>iometric library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4613" y="4649258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EEC3C"/>
                </a:solidFill>
              </a:rPr>
              <a:t>Geo-fencing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30" y="433880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Our Solution Uniqueness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0" y="12640"/>
            <a:ext cx="1599590" cy="1197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260" y="1655520"/>
            <a:ext cx="252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EEC3C"/>
                </a:solidFill>
              </a:rPr>
              <a:t>Helps in emergencies </a:t>
            </a:r>
            <a:endParaRPr lang="en-US" dirty="0">
              <a:solidFill>
                <a:srgbClr val="5EEC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260" y="2415495"/>
            <a:ext cx="53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EEC3C"/>
                </a:solidFill>
              </a:rPr>
              <a:t>Communities come together to land a helping hand</a:t>
            </a:r>
            <a:endParaRPr lang="en-US" dirty="0">
              <a:solidFill>
                <a:srgbClr val="5EEC3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60" y="3333573"/>
            <a:ext cx="413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EEC3C"/>
                </a:solidFill>
              </a:rPr>
              <a:t>Geo-fencing  for  finding location faster</a:t>
            </a:r>
            <a:endParaRPr lang="en-US" dirty="0">
              <a:solidFill>
                <a:srgbClr val="5EEC3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260" y="4251652"/>
            <a:ext cx="22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EEC3C"/>
                </a:solidFill>
              </a:rPr>
              <a:t>Alert Technology   </a:t>
            </a:r>
            <a:endParaRPr lang="en-US" dirty="0">
              <a:solidFill>
                <a:srgbClr val="5EEC3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76" y="1279229"/>
            <a:ext cx="3664921" cy="33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4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95" y="2419045"/>
            <a:ext cx="3536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5EEC3C"/>
                </a:solidFill>
              </a:rPr>
              <a:t>THANK YOU</a:t>
            </a:r>
            <a:endParaRPr lang="en-US" sz="5400" dirty="0">
              <a:solidFill>
                <a:srgbClr val="5EEC3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0" y="1502815"/>
            <a:ext cx="3190959" cy="27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(16:9)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My Safe Space </vt:lpstr>
      <vt:lpstr>UN Chosen Goal</vt:lpstr>
      <vt:lpstr>Problem Statement</vt:lpstr>
      <vt:lpstr>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2020-08-02T00:17:09Z</dcterms:modified>
</cp:coreProperties>
</file>