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B3A16-4882-4B0E-9680-1F85B3CC7E23}" v="23" dt="2024-05-27T15:20:1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acane10@gmail.com" userId="72d0129783f43c7a" providerId="LiveId" clId="{C0AB3A16-4882-4B0E-9680-1F85B3CC7E23}"/>
    <pc:docChg chg="undo custSel addSld modSld">
      <pc:chgData name="andjacane10@gmail.com" userId="72d0129783f43c7a" providerId="LiveId" clId="{C0AB3A16-4882-4B0E-9680-1F85B3CC7E23}" dt="2024-05-27T15:24:58.870" v="3040" actId="1076"/>
      <pc:docMkLst>
        <pc:docMk/>
      </pc:docMkLst>
      <pc:sldChg chg="modSp mod">
        <pc:chgData name="andjacane10@gmail.com" userId="72d0129783f43c7a" providerId="LiveId" clId="{C0AB3A16-4882-4B0E-9680-1F85B3CC7E23}" dt="2024-05-27T14:32:52.776" v="1129" actId="1076"/>
        <pc:sldMkLst>
          <pc:docMk/>
          <pc:sldMk cId="2673420023" sldId="256"/>
        </pc:sldMkLst>
        <pc:spChg chg="mod">
          <ac:chgData name="andjacane10@gmail.com" userId="72d0129783f43c7a" providerId="LiveId" clId="{C0AB3A16-4882-4B0E-9680-1F85B3CC7E23}" dt="2024-05-27T14:32:48.727" v="1128" actId="1076"/>
          <ac:spMkLst>
            <pc:docMk/>
            <pc:sldMk cId="2673420023" sldId="256"/>
            <ac:spMk id="2" creationId="{8F3AA4AF-C61B-BAC1-6D70-969E09C2D82A}"/>
          </ac:spMkLst>
        </pc:spChg>
        <pc:spChg chg="mod">
          <ac:chgData name="andjacane10@gmail.com" userId="72d0129783f43c7a" providerId="LiveId" clId="{C0AB3A16-4882-4B0E-9680-1F85B3CC7E23}" dt="2024-05-27T14:32:52.776" v="1129" actId="1076"/>
          <ac:spMkLst>
            <pc:docMk/>
            <pc:sldMk cId="2673420023" sldId="256"/>
            <ac:spMk id="3" creationId="{644D7ABC-7E1C-4A9F-8A55-277CF5208748}"/>
          </ac:spMkLst>
        </pc:spChg>
      </pc:sldChg>
      <pc:sldChg chg="addSp delSp modSp new mod setBg">
        <pc:chgData name="andjacane10@gmail.com" userId="72d0129783f43c7a" providerId="LiveId" clId="{C0AB3A16-4882-4B0E-9680-1F85B3CC7E23}" dt="2024-05-21T14:18:28.323" v="164" actId="14100"/>
        <pc:sldMkLst>
          <pc:docMk/>
          <pc:sldMk cId="3730564840" sldId="258"/>
        </pc:sldMkLst>
        <pc:spChg chg="mod or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" creationId="{6CECCA15-00DF-0367-6013-10BE2F6556AD}"/>
          </ac:spMkLst>
        </pc:spChg>
        <pc:spChg chg="del">
          <ac:chgData name="andjacane10@gmail.com" userId="72d0129783f43c7a" providerId="LiveId" clId="{C0AB3A16-4882-4B0E-9680-1F85B3CC7E23}" dt="2024-05-21T14:16:45.148" v="44" actId="931"/>
          <ac:spMkLst>
            <pc:docMk/>
            <pc:sldMk cId="3730564840" sldId="258"/>
            <ac:spMk id="3" creationId="{E0799D20-925B-CD60-848E-686E0DCDB974}"/>
          </ac:spMkLst>
        </pc:spChg>
        <pc:spChg chg="add del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10" creationId="{BD1CAB03-F6A4-4736-85F6-261056424D9D}"/>
          </ac:spMkLst>
        </pc:spChg>
        <pc:spChg chg="add del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12" creationId="{3E2321B3-5D47-422E-8DD6-192DA485FF63}"/>
          </ac:spMkLst>
        </pc:spChg>
        <pc:spChg chg="add del">
          <ac:chgData name="andjacane10@gmail.com" userId="72d0129783f43c7a" providerId="LiveId" clId="{C0AB3A16-4882-4B0E-9680-1F85B3CC7E23}" dt="2024-05-21T14:17:12.640" v="51" actId="26606"/>
          <ac:spMkLst>
            <pc:docMk/>
            <pc:sldMk cId="3730564840" sldId="258"/>
            <ac:spMk id="16" creationId="{EFCBE986-36B3-8777-37AC-9A29A047D093}"/>
          </ac:spMkLst>
        </pc:spChg>
        <pc:spChg chg="ad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1" creationId="{8F7C81A9-037D-4D51-AB3A-FC9786B32661}"/>
          </ac:spMkLst>
        </pc:spChg>
        <pc:spChg chg="ad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2" creationId="{5DE7B202-C50B-4900-B66E-4405273CE0B9}"/>
          </ac:spMkLst>
        </pc:spChg>
        <pc:spChg chg="add mod">
          <ac:chgData name="andjacane10@gmail.com" userId="72d0129783f43c7a" providerId="LiveId" clId="{C0AB3A16-4882-4B0E-9680-1F85B3CC7E23}" dt="2024-05-21T14:18:28.323" v="164" actId="14100"/>
          <ac:spMkLst>
            <pc:docMk/>
            <pc:sldMk cId="3730564840" sldId="258"/>
            <ac:spMk id="23" creationId="{BA34F82A-9302-7DD5-D0F0-8C254181AE67}"/>
          </ac:spMkLst>
        </pc:spChg>
        <pc:picChg chg="add mod ord">
          <ac:chgData name="andjacane10@gmail.com" userId="72d0129783f43c7a" providerId="LiveId" clId="{C0AB3A16-4882-4B0E-9680-1F85B3CC7E23}" dt="2024-05-21T14:18:13.276" v="160" actId="14100"/>
          <ac:picMkLst>
            <pc:docMk/>
            <pc:sldMk cId="3730564840" sldId="258"/>
            <ac:picMk id="5" creationId="{9732008B-D0B3-EE43-4F19-B587C56D7A23}"/>
          </ac:picMkLst>
        </pc:picChg>
        <pc:cxnChg chg="add del">
          <ac:chgData name="andjacane10@gmail.com" userId="72d0129783f43c7a" providerId="LiveId" clId="{C0AB3A16-4882-4B0E-9680-1F85B3CC7E23}" dt="2024-05-21T14:17:12.640" v="51" actId="26606"/>
          <ac:cxnSpMkLst>
            <pc:docMk/>
            <pc:sldMk cId="3730564840" sldId="258"/>
            <ac:cxnSpMk id="19" creationId="{A4F35239-EB86-4ACB-91DE-4989620C2C1A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1T14:27:01.987" v="406" actId="1076"/>
        <pc:sldMkLst>
          <pc:docMk/>
          <pc:sldMk cId="1857989730" sldId="259"/>
        </pc:sldMkLst>
        <pc:spChg chg="add del">
          <ac:chgData name="andjacane10@gmail.com" userId="72d0129783f43c7a" providerId="LiveId" clId="{C0AB3A16-4882-4B0E-9680-1F85B3CC7E23}" dt="2024-05-21T14:21:17.545" v="171" actId="26606"/>
          <ac:spMkLst>
            <pc:docMk/>
            <pc:sldMk cId="1857989730" sldId="259"/>
            <ac:spMk id="2" creationId="{13BA0724-0DF4-5EC3-ED9B-CC111EFB6812}"/>
          </ac:spMkLst>
        </pc:spChg>
        <pc:spChg chg="del">
          <ac:chgData name="andjacane10@gmail.com" userId="72d0129783f43c7a" providerId="LiveId" clId="{C0AB3A16-4882-4B0E-9680-1F85B3CC7E23}" dt="2024-05-21T14:20:52.663" v="166" actId="931"/>
          <ac:spMkLst>
            <pc:docMk/>
            <pc:sldMk cId="1857989730" sldId="259"/>
            <ac:spMk id="3" creationId="{91C7E394-FDB3-3CAD-274B-5E96776DB861}"/>
          </ac:spMkLst>
        </pc:spChg>
        <pc:spChg chg="add mod">
          <ac:chgData name="andjacane10@gmail.com" userId="72d0129783f43c7a" providerId="LiveId" clId="{C0AB3A16-4882-4B0E-9680-1F85B3CC7E23}" dt="2024-05-21T14:24:14.647" v="295" actId="27636"/>
          <ac:spMkLst>
            <pc:docMk/>
            <pc:sldMk cId="1857989730" sldId="259"/>
            <ac:spMk id="7" creationId="{13BA0724-0DF4-5EC3-ED9B-CC111EFB6812}"/>
          </ac:spMkLst>
        </pc:spChg>
        <pc:spChg chg="add del">
          <ac:chgData name="andjacane10@gmail.com" userId="72d0129783f43c7a" providerId="LiveId" clId="{C0AB3A16-4882-4B0E-9680-1F85B3CC7E23}" dt="2024-05-21T14:22:14.523" v="173" actId="931"/>
          <ac:spMkLst>
            <pc:docMk/>
            <pc:sldMk cId="1857989730" sldId="259"/>
            <ac:spMk id="9" creationId="{50DC3C4C-5A9C-59D3-06E7-05E5FF564007}"/>
          </ac:spMkLst>
        </pc:spChg>
        <pc:spChg chg="add mod">
          <ac:chgData name="andjacane10@gmail.com" userId="72d0129783f43c7a" providerId="LiveId" clId="{C0AB3A16-4882-4B0E-9680-1F85B3CC7E23}" dt="2024-05-21T14:25:16.139" v="347" actId="1076"/>
          <ac:spMkLst>
            <pc:docMk/>
            <pc:sldMk cId="1857989730" sldId="259"/>
            <ac:spMk id="10" creationId="{6807E92B-1E14-05C7-0D32-3DF0E385CEB5}"/>
          </ac:spMkLst>
        </pc:spChg>
        <pc:spChg chg="add mod">
          <ac:chgData name="andjacane10@gmail.com" userId="72d0129783f43c7a" providerId="LiveId" clId="{C0AB3A16-4882-4B0E-9680-1F85B3CC7E23}" dt="2024-05-21T14:26:27.683" v="398" actId="20577"/>
          <ac:spMkLst>
            <pc:docMk/>
            <pc:sldMk cId="1857989730" sldId="259"/>
            <ac:spMk id="13" creationId="{C242B627-A38C-801B-CAF7-5CEE2EB85B83}"/>
          </ac:spMkLst>
        </pc:spChg>
        <pc:picChg chg="add del mod">
          <ac:chgData name="andjacane10@gmail.com" userId="72d0129783f43c7a" providerId="LiveId" clId="{C0AB3A16-4882-4B0E-9680-1F85B3CC7E23}" dt="2024-05-21T14:21:24.924" v="172" actId="478"/>
          <ac:picMkLst>
            <pc:docMk/>
            <pc:sldMk cId="1857989730" sldId="259"/>
            <ac:picMk id="5" creationId="{972DE02E-BC52-5D95-AAD7-906929AB87CC}"/>
          </ac:picMkLst>
        </pc:picChg>
        <pc:picChg chg="add mod">
          <ac:chgData name="andjacane10@gmail.com" userId="72d0129783f43c7a" providerId="LiveId" clId="{C0AB3A16-4882-4B0E-9680-1F85B3CC7E23}" dt="2024-05-21T14:22:25.108" v="179" actId="1076"/>
          <ac:picMkLst>
            <pc:docMk/>
            <pc:sldMk cId="1857989730" sldId="259"/>
            <ac:picMk id="8" creationId="{B93337F6-C639-026A-A8FB-4DF98490EF49}"/>
          </ac:picMkLst>
        </pc:picChg>
        <pc:cxnChg chg="add mod">
          <ac:chgData name="andjacane10@gmail.com" userId="72d0129783f43c7a" providerId="LiveId" clId="{C0AB3A16-4882-4B0E-9680-1F85B3CC7E23}" dt="2024-05-21T14:25:23.009" v="349" actId="13822"/>
          <ac:cxnSpMkLst>
            <pc:docMk/>
            <pc:sldMk cId="1857989730" sldId="259"/>
            <ac:cxnSpMk id="12" creationId="{B32B16C9-DFFA-1474-F73E-39925FD591C0}"/>
          </ac:cxnSpMkLst>
        </pc:cxnChg>
        <pc:cxnChg chg="add mod">
          <ac:chgData name="andjacane10@gmail.com" userId="72d0129783f43c7a" providerId="LiveId" clId="{C0AB3A16-4882-4B0E-9680-1F85B3CC7E23}" dt="2024-05-21T14:27:01.987" v="406" actId="1076"/>
          <ac:cxnSpMkLst>
            <pc:docMk/>
            <pc:sldMk cId="1857989730" sldId="259"/>
            <ac:cxnSpMk id="15" creationId="{9D4EAB94-CC6F-E87A-DA10-AACF1AD11EE0}"/>
          </ac:cxnSpMkLst>
        </pc:cxnChg>
      </pc:sldChg>
      <pc:sldChg chg="addSp delSp modSp new mod">
        <pc:chgData name="andjacane10@gmail.com" userId="72d0129783f43c7a" providerId="LiveId" clId="{C0AB3A16-4882-4B0E-9680-1F85B3CC7E23}" dt="2024-05-21T14:31:26.026" v="504" actId="20577"/>
        <pc:sldMkLst>
          <pc:docMk/>
          <pc:sldMk cId="1534401648" sldId="260"/>
        </pc:sldMkLst>
        <pc:spChg chg="mod">
          <ac:chgData name="andjacane10@gmail.com" userId="72d0129783f43c7a" providerId="LiveId" clId="{C0AB3A16-4882-4B0E-9680-1F85B3CC7E23}" dt="2024-05-21T14:31:26.026" v="504" actId="20577"/>
          <ac:spMkLst>
            <pc:docMk/>
            <pc:sldMk cId="1534401648" sldId="260"/>
            <ac:spMk id="2" creationId="{FB06905A-7258-8DA8-DAD3-F6BCDFB42255}"/>
          </ac:spMkLst>
        </pc:spChg>
        <pc:spChg chg="del">
          <ac:chgData name="andjacane10@gmail.com" userId="72d0129783f43c7a" providerId="LiveId" clId="{C0AB3A16-4882-4B0E-9680-1F85B3CC7E23}" dt="2024-05-21T14:30:38.710" v="408" actId="22"/>
          <ac:spMkLst>
            <pc:docMk/>
            <pc:sldMk cId="1534401648" sldId="260"/>
            <ac:spMk id="3" creationId="{48D697DD-7D43-AA35-7682-546F778E7AE2}"/>
          </ac:spMkLst>
        </pc:spChg>
        <pc:picChg chg="add mod ord">
          <ac:chgData name="andjacane10@gmail.com" userId="72d0129783f43c7a" providerId="LiveId" clId="{C0AB3A16-4882-4B0E-9680-1F85B3CC7E23}" dt="2024-05-21T14:31:00.760" v="411" actId="14100"/>
          <ac:picMkLst>
            <pc:docMk/>
            <pc:sldMk cId="1534401648" sldId="260"/>
            <ac:picMk id="5" creationId="{A3E45EE8-42B3-8293-E1BE-1876EC8E29FD}"/>
          </ac:picMkLst>
        </pc:picChg>
      </pc:sldChg>
      <pc:sldChg chg="addSp delSp modSp new mod setBg">
        <pc:chgData name="andjacane10@gmail.com" userId="72d0129783f43c7a" providerId="LiveId" clId="{C0AB3A16-4882-4B0E-9680-1F85B3CC7E23}" dt="2024-05-21T21:03:28.072" v="659" actId="1076"/>
        <pc:sldMkLst>
          <pc:docMk/>
          <pc:sldMk cId="2956442476" sldId="261"/>
        </pc:sldMkLst>
        <pc:spChg chg="mod ord">
          <ac:chgData name="andjacane10@gmail.com" userId="72d0129783f43c7a" providerId="LiveId" clId="{C0AB3A16-4882-4B0E-9680-1F85B3CC7E23}" dt="2024-05-21T21:02:26.512" v="650" actId="1076"/>
          <ac:spMkLst>
            <pc:docMk/>
            <pc:sldMk cId="2956442476" sldId="261"/>
            <ac:spMk id="2" creationId="{2AEBDA4F-2A9C-43AF-2032-B5CD95C2149B}"/>
          </ac:spMkLst>
        </pc:spChg>
        <pc:spChg chg="del">
          <ac:chgData name="andjacane10@gmail.com" userId="72d0129783f43c7a" providerId="LiveId" clId="{C0AB3A16-4882-4B0E-9680-1F85B3CC7E23}" dt="2024-05-21T20:59:52.478" v="506" actId="931"/>
          <ac:spMkLst>
            <pc:docMk/>
            <pc:sldMk cId="2956442476" sldId="261"/>
            <ac:spMk id="3" creationId="{00CA77E7-1FA5-7831-3DAE-4DEA2691A931}"/>
          </ac:spMkLst>
        </pc:spChg>
        <pc:spChg chg="add mod">
          <ac:chgData name="andjacane10@gmail.com" userId="72d0129783f43c7a" providerId="LiveId" clId="{C0AB3A16-4882-4B0E-9680-1F85B3CC7E23}" dt="2024-05-21T21:02:22.540" v="649" actId="1076"/>
          <ac:spMkLst>
            <pc:docMk/>
            <pc:sldMk cId="2956442476" sldId="261"/>
            <ac:spMk id="6" creationId="{CC45F190-9060-8D17-0AFC-91B5700956EE}"/>
          </ac:spMkLst>
        </pc:spChg>
        <pc:spChg chg="add del">
          <ac:chgData name="andjacane10@gmail.com" userId="72d0129783f43c7a" providerId="LiveId" clId="{C0AB3A16-4882-4B0E-9680-1F85B3CC7E23}" dt="2024-05-21T21:00:19.545" v="510" actId="26606"/>
          <ac:spMkLst>
            <pc:docMk/>
            <pc:sldMk cId="2956442476" sldId="261"/>
            <ac:spMk id="9" creationId="{50B8DCEB-7ADF-5855-872F-ED290D2F99F0}"/>
          </ac:spMkLst>
        </pc:spChg>
        <pc:spChg chg="add">
          <ac:chgData name="andjacane10@gmail.com" userId="72d0129783f43c7a" providerId="LiveId" clId="{C0AB3A16-4882-4B0E-9680-1F85B3CC7E23}" dt="2024-05-21T21:00:19.755" v="511" actId="26606"/>
          <ac:spMkLst>
            <pc:docMk/>
            <pc:sldMk cId="2956442476" sldId="261"/>
            <ac:spMk id="10" creationId="{BD1CAB03-F6A4-4736-85F6-261056424D9D}"/>
          </ac:spMkLst>
        </pc:spChg>
        <pc:spChg chg="add del">
          <ac:chgData name="andjacane10@gmail.com" userId="72d0129783f43c7a" providerId="LiveId" clId="{C0AB3A16-4882-4B0E-9680-1F85B3CC7E23}" dt="2024-05-21T21:00:19.545" v="510" actId="26606"/>
          <ac:spMkLst>
            <pc:docMk/>
            <pc:sldMk cId="2956442476" sldId="261"/>
            <ac:spMk id="12" creationId="{4DE0D6BE-330A-422D-9BD9-1E18F73C6E1E}"/>
          </ac:spMkLst>
        </pc:spChg>
        <pc:spChg chg="add">
          <ac:chgData name="andjacane10@gmail.com" userId="72d0129783f43c7a" providerId="LiveId" clId="{C0AB3A16-4882-4B0E-9680-1F85B3CC7E23}" dt="2024-05-21T21:00:19.755" v="511" actId="26606"/>
          <ac:spMkLst>
            <pc:docMk/>
            <pc:sldMk cId="2956442476" sldId="261"/>
            <ac:spMk id="14" creationId="{3E2321B3-5D47-422E-8DD6-192DA485FF63}"/>
          </ac:spMkLst>
        </pc:spChg>
        <pc:picChg chg="add mod">
          <ac:chgData name="andjacane10@gmail.com" userId="72d0129783f43c7a" providerId="LiveId" clId="{C0AB3A16-4882-4B0E-9680-1F85B3CC7E23}" dt="2024-05-21T21:03:28.072" v="659" actId="1076"/>
          <ac:picMkLst>
            <pc:docMk/>
            <pc:sldMk cId="2956442476" sldId="261"/>
            <ac:picMk id="5" creationId="{5AB5B0E6-C539-CF83-C575-459BB2AA0DB3}"/>
          </ac:picMkLst>
        </pc:picChg>
        <pc:cxnChg chg="add mod">
          <ac:chgData name="andjacane10@gmail.com" userId="72d0129783f43c7a" providerId="LiveId" clId="{C0AB3A16-4882-4B0E-9680-1F85B3CC7E23}" dt="2024-05-21T21:02:50.526" v="655" actId="14100"/>
          <ac:cxnSpMkLst>
            <pc:docMk/>
            <pc:sldMk cId="2956442476" sldId="261"/>
            <ac:cxnSpMk id="8" creationId="{3A686DB3-E424-F3D7-17D9-CAF9BAFF0734}"/>
          </ac:cxnSpMkLst>
        </pc:cxnChg>
      </pc:sldChg>
      <pc:sldChg chg="addSp modSp new mod">
        <pc:chgData name="andjacane10@gmail.com" userId="72d0129783f43c7a" providerId="LiveId" clId="{C0AB3A16-4882-4B0E-9680-1F85B3CC7E23}" dt="2024-05-21T21:17:23.201" v="1125" actId="1076"/>
        <pc:sldMkLst>
          <pc:docMk/>
          <pc:sldMk cId="3190697768" sldId="262"/>
        </pc:sldMkLst>
        <pc:spChg chg="add mod">
          <ac:chgData name="andjacane10@gmail.com" userId="72d0129783f43c7a" providerId="LiveId" clId="{C0AB3A16-4882-4B0E-9680-1F85B3CC7E23}" dt="2024-05-21T21:07:31.147" v="756" actId="14100"/>
          <ac:spMkLst>
            <pc:docMk/>
            <pc:sldMk cId="3190697768" sldId="262"/>
            <ac:spMk id="4" creationId="{A4F84F3E-1CA7-D91A-21AE-0227329FBF28}"/>
          </ac:spMkLst>
        </pc:spChg>
        <pc:spChg chg="add mod">
          <ac:chgData name="andjacane10@gmail.com" userId="72d0129783f43c7a" providerId="LiveId" clId="{C0AB3A16-4882-4B0E-9680-1F85B3CC7E23}" dt="2024-05-21T21:17:23.201" v="1125" actId="1076"/>
          <ac:spMkLst>
            <pc:docMk/>
            <pc:sldMk cId="3190697768" sldId="262"/>
            <ac:spMk id="5" creationId="{00114C09-6A0D-3D4D-19A7-7BC4D79C0425}"/>
          </ac:spMkLst>
        </pc:spChg>
        <pc:spChg chg="add mod">
          <ac:chgData name="andjacane10@gmail.com" userId="72d0129783f43c7a" providerId="LiveId" clId="{C0AB3A16-4882-4B0E-9680-1F85B3CC7E23}" dt="2024-05-21T21:16:52.676" v="1117" actId="1076"/>
          <ac:spMkLst>
            <pc:docMk/>
            <pc:sldMk cId="3190697768" sldId="262"/>
            <ac:spMk id="8" creationId="{70E22E97-574F-A7E8-6CAF-F23CEA346C6E}"/>
          </ac:spMkLst>
        </pc:spChg>
        <pc:spChg chg="add mod">
          <ac:chgData name="andjacane10@gmail.com" userId="72d0129783f43c7a" providerId="LiveId" clId="{C0AB3A16-4882-4B0E-9680-1F85B3CC7E23}" dt="2024-05-21T21:15:27.052" v="1076" actId="1076"/>
          <ac:spMkLst>
            <pc:docMk/>
            <pc:sldMk cId="3190697768" sldId="262"/>
            <ac:spMk id="11" creationId="{E5086AB4-F857-745F-A9FE-7267B51BDB6E}"/>
          </ac:spMkLst>
        </pc:spChg>
        <pc:picChg chg="add mod">
          <ac:chgData name="andjacane10@gmail.com" userId="72d0129783f43c7a" providerId="LiveId" clId="{C0AB3A16-4882-4B0E-9680-1F85B3CC7E23}" dt="2024-05-21T21:11:59.982" v="816" actId="1076"/>
          <ac:picMkLst>
            <pc:docMk/>
            <pc:sldMk cId="3190697768" sldId="262"/>
            <ac:picMk id="3" creationId="{4E452E64-8FA0-C616-210C-885B37A20D71}"/>
          </ac:picMkLst>
        </pc:picChg>
        <pc:picChg chg="add mod">
          <ac:chgData name="andjacane10@gmail.com" userId="72d0129783f43c7a" providerId="LiveId" clId="{C0AB3A16-4882-4B0E-9680-1F85B3CC7E23}" dt="2024-05-21T21:16:34.928" v="1113" actId="1076"/>
          <ac:picMkLst>
            <pc:docMk/>
            <pc:sldMk cId="3190697768" sldId="262"/>
            <ac:picMk id="7" creationId="{6AA833DA-5394-79DE-E1D8-C3A92FE40481}"/>
          </ac:picMkLst>
        </pc:picChg>
        <pc:cxnChg chg="add mod">
          <ac:chgData name="andjacane10@gmail.com" userId="72d0129783f43c7a" providerId="LiveId" clId="{C0AB3A16-4882-4B0E-9680-1F85B3CC7E23}" dt="2024-05-21T21:16:45.775" v="1115" actId="14100"/>
          <ac:cxnSpMkLst>
            <pc:docMk/>
            <pc:sldMk cId="3190697768" sldId="262"/>
            <ac:cxnSpMk id="10" creationId="{F8933AF3-45BE-6F89-3A74-F354DDF92757}"/>
          </ac:cxnSpMkLst>
        </pc:cxnChg>
        <pc:cxnChg chg="add mod">
          <ac:chgData name="andjacane10@gmail.com" userId="72d0129783f43c7a" providerId="LiveId" clId="{C0AB3A16-4882-4B0E-9680-1F85B3CC7E23}" dt="2024-05-21T21:15:35.275" v="1078" actId="13822"/>
          <ac:cxnSpMkLst>
            <pc:docMk/>
            <pc:sldMk cId="3190697768" sldId="262"/>
            <ac:cxnSpMk id="13" creationId="{4B71A870-14A0-3562-2138-AACD64251205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7T14:37:46.426" v="1281" actId="13822"/>
        <pc:sldMkLst>
          <pc:docMk/>
          <pc:sldMk cId="700366911" sldId="263"/>
        </pc:sldMkLst>
        <pc:spChg chg="mod">
          <ac:chgData name="andjacane10@gmail.com" userId="72d0129783f43c7a" providerId="LiveId" clId="{C0AB3A16-4882-4B0E-9680-1F85B3CC7E23}" dt="2024-05-27T14:37:08.256" v="1210" actId="27636"/>
          <ac:spMkLst>
            <pc:docMk/>
            <pc:sldMk cId="700366911" sldId="263"/>
            <ac:spMk id="2" creationId="{F6652B37-6335-B95F-9B8B-4355E439DAE5}"/>
          </ac:spMkLst>
        </pc:spChg>
        <pc:spChg chg="del">
          <ac:chgData name="andjacane10@gmail.com" userId="72d0129783f43c7a" providerId="LiveId" clId="{C0AB3A16-4882-4B0E-9680-1F85B3CC7E23}" dt="2024-05-27T14:35:42.157" v="1131" actId="931"/>
          <ac:spMkLst>
            <pc:docMk/>
            <pc:sldMk cId="700366911" sldId="263"/>
            <ac:spMk id="3" creationId="{9F316657-F1F5-D597-F1F9-F971DC2C911F}"/>
          </ac:spMkLst>
        </pc:spChg>
        <pc:spChg chg="mod ord">
          <ac:chgData name="andjacane10@gmail.com" userId="72d0129783f43c7a" providerId="LiveId" clId="{C0AB3A16-4882-4B0E-9680-1F85B3CC7E23}" dt="2024-05-27T14:37:36.472" v="1279" actId="403"/>
          <ac:spMkLst>
            <pc:docMk/>
            <pc:sldMk cId="700366911" sldId="263"/>
            <ac:spMk id="4" creationId="{E2E2DCCA-BC04-AF7C-BC4B-30AE05FB30CA}"/>
          </ac:spMkLst>
        </pc:spChg>
        <pc:spChg chg="add del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1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3" creationId="{74BB6AA7-7EAD-4D3B-9335-B6E8BD7E6891}"/>
          </ac:spMkLst>
        </pc:spChg>
        <pc:spChg chg="add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8" creationId="{0A760627-7F98-49F3-99E6-ED04C739B232}"/>
          </ac:spMkLst>
        </pc:spChg>
        <pc:spChg chg="add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20" creationId="{D1F88FD4-9011-4A6F-AB39-4DE7E445FC21}"/>
          </ac:spMkLst>
        </pc:spChg>
        <pc:picChg chg="add mod ord">
          <ac:chgData name="andjacane10@gmail.com" userId="72d0129783f43c7a" providerId="LiveId" clId="{C0AB3A16-4882-4B0E-9680-1F85B3CC7E23}" dt="2024-05-27T14:36:53.081" v="1204" actId="26606"/>
          <ac:picMkLst>
            <pc:docMk/>
            <pc:sldMk cId="700366911" sldId="263"/>
            <ac:picMk id="6" creationId="{9DA5BE91-FDC3-B2D3-AB6B-5F58B4A1194F}"/>
          </ac:picMkLst>
        </pc:picChg>
        <pc:cxnChg chg="add mod">
          <ac:chgData name="andjacane10@gmail.com" userId="72d0129783f43c7a" providerId="LiveId" clId="{C0AB3A16-4882-4B0E-9680-1F85B3CC7E23}" dt="2024-05-27T14:37:46.426" v="1281" actId="13822"/>
          <ac:cxnSpMkLst>
            <pc:docMk/>
            <pc:sldMk cId="700366911" sldId="263"/>
            <ac:cxnSpMk id="8" creationId="{BC6E5C66-5342-44DA-6FCD-8FC335E718BA}"/>
          </ac:cxnSpMkLst>
        </pc:cxnChg>
      </pc:sldChg>
      <pc:sldChg chg="addSp modSp new mod">
        <pc:chgData name="andjacane10@gmail.com" userId="72d0129783f43c7a" providerId="LiveId" clId="{C0AB3A16-4882-4B0E-9680-1F85B3CC7E23}" dt="2024-05-27T14:46:57.180" v="1784" actId="14100"/>
        <pc:sldMkLst>
          <pc:docMk/>
          <pc:sldMk cId="2239102864" sldId="264"/>
        </pc:sldMkLst>
        <pc:spChg chg="add mod">
          <ac:chgData name="andjacane10@gmail.com" userId="72d0129783f43c7a" providerId="LiveId" clId="{C0AB3A16-4882-4B0E-9680-1F85B3CC7E23}" dt="2024-05-27T14:46:01.179" v="1778" actId="20577"/>
          <ac:spMkLst>
            <pc:docMk/>
            <pc:sldMk cId="2239102864" sldId="264"/>
            <ac:spMk id="4" creationId="{9AE6C921-E303-BC85-6DAB-1D806D716C66}"/>
          </ac:spMkLst>
        </pc:spChg>
        <pc:picChg chg="add mod">
          <ac:chgData name="andjacane10@gmail.com" userId="72d0129783f43c7a" providerId="LiveId" clId="{C0AB3A16-4882-4B0E-9680-1F85B3CC7E23}" dt="2024-05-27T14:39:50.593" v="1285" actId="14100"/>
          <ac:picMkLst>
            <pc:docMk/>
            <pc:sldMk cId="2239102864" sldId="264"/>
            <ac:picMk id="3" creationId="{AF63ADCA-7DD5-9062-0326-D70C10FC47C7}"/>
          </ac:picMkLst>
        </pc:picChg>
        <pc:cxnChg chg="add mod">
          <ac:chgData name="andjacane10@gmail.com" userId="72d0129783f43c7a" providerId="LiveId" clId="{C0AB3A16-4882-4B0E-9680-1F85B3CC7E23}" dt="2024-05-27T14:46:19.756" v="1780" actId="14100"/>
          <ac:cxnSpMkLst>
            <pc:docMk/>
            <pc:sldMk cId="2239102864" sldId="264"/>
            <ac:cxnSpMk id="6" creationId="{F61FAB5F-8AD7-214B-39C8-12FEE86E2E89}"/>
          </ac:cxnSpMkLst>
        </pc:cxnChg>
        <pc:cxnChg chg="add">
          <ac:chgData name="andjacane10@gmail.com" userId="72d0129783f43c7a" providerId="LiveId" clId="{C0AB3A16-4882-4B0E-9680-1F85B3CC7E23}" dt="2024-05-27T14:46:29.033" v="1781" actId="11529"/>
          <ac:cxnSpMkLst>
            <pc:docMk/>
            <pc:sldMk cId="2239102864" sldId="264"/>
            <ac:cxnSpMk id="9" creationId="{00D9DDC1-CE63-59AB-97D6-EDAF5CDB4430}"/>
          </ac:cxnSpMkLst>
        </pc:cxnChg>
        <pc:cxnChg chg="add">
          <ac:chgData name="andjacane10@gmail.com" userId="72d0129783f43c7a" providerId="LiveId" clId="{C0AB3A16-4882-4B0E-9680-1F85B3CC7E23}" dt="2024-05-27T14:46:36.801" v="1782" actId="11529"/>
          <ac:cxnSpMkLst>
            <pc:docMk/>
            <pc:sldMk cId="2239102864" sldId="264"/>
            <ac:cxnSpMk id="11" creationId="{FE8D30F1-179D-DF74-DF53-9F1CEC932C02}"/>
          </ac:cxnSpMkLst>
        </pc:cxnChg>
        <pc:cxnChg chg="add mod">
          <ac:chgData name="andjacane10@gmail.com" userId="72d0129783f43c7a" providerId="LiveId" clId="{C0AB3A16-4882-4B0E-9680-1F85B3CC7E23}" dt="2024-05-27T14:46:57.180" v="1784" actId="14100"/>
          <ac:cxnSpMkLst>
            <pc:docMk/>
            <pc:sldMk cId="2239102864" sldId="264"/>
            <ac:cxnSpMk id="13" creationId="{A6AD39DE-8DF1-98CF-D8E2-9ABB8EDD19C4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7T14:53:39.330" v="2056" actId="20577"/>
        <pc:sldMkLst>
          <pc:docMk/>
          <pc:sldMk cId="3511218047" sldId="265"/>
        </pc:sldMkLst>
        <pc:spChg chg="add mod">
          <ac:chgData name="andjacane10@gmail.com" userId="72d0129783f43c7a" providerId="LiveId" clId="{C0AB3A16-4882-4B0E-9680-1F85B3CC7E23}" dt="2024-05-27T14:53:39.330" v="2056" actId="20577"/>
          <ac:spMkLst>
            <pc:docMk/>
            <pc:sldMk cId="3511218047" sldId="265"/>
            <ac:spMk id="4" creationId="{561AB5DE-FB13-FB0E-321F-924020244B7D}"/>
          </ac:spMkLst>
        </pc:spChg>
        <pc:spChg chg="add del">
          <ac:chgData name="andjacane10@gmail.com" userId="72d0129783f43c7a" providerId="LiveId" clId="{C0AB3A16-4882-4B0E-9680-1F85B3CC7E23}" dt="2024-05-27T14:51:54.007" v="1904" actId="26606"/>
          <ac:spMkLst>
            <pc:docMk/>
            <pc:sldMk cId="3511218047" sldId="265"/>
            <ac:spMk id="6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51:54.007" v="1904" actId="26606"/>
          <ac:spMkLst>
            <pc:docMk/>
            <pc:sldMk cId="3511218047" sldId="265"/>
            <ac:spMk id="7" creationId="{74BB6AA7-7EAD-4D3B-9335-B6E8BD7E6891}"/>
          </ac:spMkLst>
        </pc:spChg>
        <pc:spChg chg="add del">
          <ac:chgData name="andjacane10@gmail.com" userId="72d0129783f43c7a" providerId="LiveId" clId="{C0AB3A16-4882-4B0E-9680-1F85B3CC7E23}" dt="2024-05-27T14:51:48.038" v="1900" actId="26606"/>
          <ac:spMkLst>
            <pc:docMk/>
            <pc:sldMk cId="3511218047" sldId="265"/>
            <ac:spMk id="11" creationId="{74BB6AA7-7EAD-4D3B-9335-B6E8BD7E6891}"/>
          </ac:spMkLst>
        </pc:spChg>
        <pc:spChg chg="add del">
          <ac:chgData name="andjacane10@gmail.com" userId="72d0129783f43c7a" providerId="LiveId" clId="{C0AB3A16-4882-4B0E-9680-1F85B3CC7E23}" dt="2024-05-27T14:51:48.038" v="1900" actId="26606"/>
          <ac:spMkLst>
            <pc:docMk/>
            <pc:sldMk cId="3511218047" sldId="265"/>
            <ac:spMk id="12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52:27.604" v="1913" actId="26606"/>
          <ac:spMkLst>
            <pc:docMk/>
            <pc:sldMk cId="3511218047" sldId="265"/>
            <ac:spMk id="18" creationId="{7FBC4875-DB6D-4EE2-9DDB-2110004516B1}"/>
          </ac:spMkLst>
        </pc:spChg>
        <pc:spChg chg="add del">
          <ac:chgData name="andjacane10@gmail.com" userId="72d0129783f43c7a" providerId="LiveId" clId="{C0AB3A16-4882-4B0E-9680-1F85B3CC7E23}" dt="2024-05-27T14:52:27.604" v="1913" actId="26606"/>
          <ac:spMkLst>
            <pc:docMk/>
            <pc:sldMk cId="3511218047" sldId="265"/>
            <ac:spMk id="20" creationId="{97B3A8C4-2A9E-4595-91F9-179B47C58061}"/>
          </ac:spMkLst>
        </pc:spChg>
        <pc:picChg chg="add mod ord">
          <ac:chgData name="andjacane10@gmail.com" userId="72d0129783f43c7a" providerId="LiveId" clId="{C0AB3A16-4882-4B0E-9680-1F85B3CC7E23}" dt="2024-05-27T14:52:27.604" v="1913" actId="26606"/>
          <ac:picMkLst>
            <pc:docMk/>
            <pc:sldMk cId="3511218047" sldId="265"/>
            <ac:picMk id="3" creationId="{0981E422-F7CE-474E-D51F-CD4DC3595488}"/>
          </ac:picMkLst>
        </pc:picChg>
        <pc:cxnChg chg="add del">
          <ac:chgData name="andjacane10@gmail.com" userId="72d0129783f43c7a" providerId="LiveId" clId="{C0AB3A16-4882-4B0E-9680-1F85B3CC7E23}" dt="2024-05-27T14:51:39.429" v="1898" actId="26606"/>
          <ac:cxnSpMkLst>
            <pc:docMk/>
            <pc:sldMk cId="3511218047" sldId="265"/>
            <ac:cxnSpMk id="9" creationId="{E0DCF65E-F84E-483D-83D7-A1616D569143}"/>
          </ac:cxnSpMkLst>
        </pc:cxnChg>
        <pc:cxnChg chg="add del">
          <ac:chgData name="andjacane10@gmail.com" userId="72d0129783f43c7a" providerId="LiveId" clId="{C0AB3A16-4882-4B0E-9680-1F85B3CC7E23}" dt="2024-05-27T14:51:56.242" v="1906" actId="26606"/>
          <ac:cxnSpMkLst>
            <pc:docMk/>
            <pc:sldMk cId="3511218047" sldId="265"/>
            <ac:cxnSpMk id="10" creationId="{E2A31A05-19BB-4F84-9402-E8569CBDBDB3}"/>
          </ac:cxnSpMkLst>
        </pc:cxnChg>
        <pc:cxnChg chg="add del">
          <ac:chgData name="andjacane10@gmail.com" userId="72d0129783f43c7a" providerId="LiveId" clId="{C0AB3A16-4882-4B0E-9680-1F85B3CC7E23}" dt="2024-05-27T14:52:08.726" v="1909" actId="26606"/>
          <ac:cxnSpMkLst>
            <pc:docMk/>
            <pc:sldMk cId="3511218047" sldId="265"/>
            <ac:cxnSpMk id="13" creationId="{E0DCF65E-F84E-483D-83D7-A1616D569143}"/>
          </ac:cxnSpMkLst>
        </pc:cxnChg>
        <pc:cxnChg chg="add">
          <ac:chgData name="andjacane10@gmail.com" userId="72d0129783f43c7a" providerId="LiveId" clId="{C0AB3A16-4882-4B0E-9680-1F85B3CC7E23}" dt="2024-05-27T14:52:27.604" v="1913" actId="26606"/>
          <ac:cxnSpMkLst>
            <pc:docMk/>
            <pc:sldMk cId="3511218047" sldId="265"/>
            <ac:cxnSpMk id="25" creationId="{E0DCF65E-F84E-483D-83D7-A1616D569143}"/>
          </ac:cxnSpMkLst>
        </pc:cxnChg>
      </pc:sldChg>
      <pc:sldChg chg="addSp modSp new mod">
        <pc:chgData name="andjacane10@gmail.com" userId="72d0129783f43c7a" providerId="LiveId" clId="{C0AB3A16-4882-4B0E-9680-1F85B3CC7E23}" dt="2024-05-27T15:03:22.942" v="2282" actId="14100"/>
        <pc:sldMkLst>
          <pc:docMk/>
          <pc:sldMk cId="1789270336" sldId="266"/>
        </pc:sldMkLst>
        <pc:spChg chg="add mod">
          <ac:chgData name="andjacane10@gmail.com" userId="72d0129783f43c7a" providerId="LiveId" clId="{C0AB3A16-4882-4B0E-9680-1F85B3CC7E23}" dt="2024-05-27T15:00:48.509" v="2183" actId="1076"/>
          <ac:spMkLst>
            <pc:docMk/>
            <pc:sldMk cId="1789270336" sldId="266"/>
            <ac:spMk id="4" creationId="{7B3C8484-74A1-8E31-56CB-0943DE9D93D5}"/>
          </ac:spMkLst>
        </pc:spChg>
        <pc:spChg chg="add mod">
          <ac:chgData name="andjacane10@gmail.com" userId="72d0129783f43c7a" providerId="LiveId" clId="{C0AB3A16-4882-4B0E-9680-1F85B3CC7E23}" dt="2024-05-27T15:01:47.472" v="2223" actId="1076"/>
          <ac:spMkLst>
            <pc:docMk/>
            <pc:sldMk cId="1789270336" sldId="266"/>
            <ac:spMk id="7" creationId="{38DD2FBA-46C1-E314-6C19-975C34C335C5}"/>
          </ac:spMkLst>
        </pc:spChg>
        <pc:spChg chg="add mod">
          <ac:chgData name="andjacane10@gmail.com" userId="72d0129783f43c7a" providerId="LiveId" clId="{C0AB3A16-4882-4B0E-9680-1F85B3CC7E23}" dt="2024-05-27T15:03:22.942" v="2282" actId="14100"/>
          <ac:spMkLst>
            <pc:docMk/>
            <pc:sldMk cId="1789270336" sldId="266"/>
            <ac:spMk id="10" creationId="{7DFD79EB-3583-8F85-53F0-BE7F68A7F3BE}"/>
          </ac:spMkLst>
        </pc:spChg>
        <pc:picChg chg="add mod">
          <ac:chgData name="andjacane10@gmail.com" userId="72d0129783f43c7a" providerId="LiveId" clId="{C0AB3A16-4882-4B0E-9680-1F85B3CC7E23}" dt="2024-05-27T15:00:58.371" v="2186" actId="14100"/>
          <ac:picMkLst>
            <pc:docMk/>
            <pc:sldMk cId="1789270336" sldId="266"/>
            <ac:picMk id="3" creationId="{F182ACF6-6C2C-2730-DD7E-C86BCB4F75BF}"/>
          </ac:picMkLst>
        </pc:picChg>
        <pc:picChg chg="add mod">
          <ac:chgData name="andjacane10@gmail.com" userId="72d0129783f43c7a" providerId="LiveId" clId="{C0AB3A16-4882-4B0E-9680-1F85B3CC7E23}" dt="2024-05-27T15:01:22.172" v="2190" actId="14100"/>
          <ac:picMkLst>
            <pc:docMk/>
            <pc:sldMk cId="1789270336" sldId="266"/>
            <ac:picMk id="6" creationId="{D982728A-9D84-1929-EBFE-01AE912ED3AD}"/>
          </ac:picMkLst>
        </pc:picChg>
        <pc:picChg chg="add mod">
          <ac:chgData name="andjacane10@gmail.com" userId="72d0129783f43c7a" providerId="LiveId" clId="{C0AB3A16-4882-4B0E-9680-1F85B3CC7E23}" dt="2024-05-27T15:02:51.428" v="2230" actId="14100"/>
          <ac:picMkLst>
            <pc:docMk/>
            <pc:sldMk cId="1789270336" sldId="266"/>
            <ac:picMk id="9" creationId="{68889B77-4011-46E4-424C-B928C359D276}"/>
          </ac:picMkLst>
        </pc:picChg>
      </pc:sldChg>
      <pc:sldChg chg="addSp modSp new mod setBg">
        <pc:chgData name="andjacane10@gmail.com" userId="72d0129783f43c7a" providerId="LiveId" clId="{C0AB3A16-4882-4B0E-9680-1F85B3CC7E23}" dt="2024-05-27T15:07:59.322" v="2447" actId="14100"/>
        <pc:sldMkLst>
          <pc:docMk/>
          <pc:sldMk cId="485584379" sldId="267"/>
        </pc:sldMkLst>
        <pc:spChg chg="add mod">
          <ac:chgData name="andjacane10@gmail.com" userId="72d0129783f43c7a" providerId="LiveId" clId="{C0AB3A16-4882-4B0E-9680-1F85B3CC7E23}" dt="2024-05-27T15:07:43.791" v="2444" actId="26606"/>
          <ac:spMkLst>
            <pc:docMk/>
            <pc:sldMk cId="485584379" sldId="267"/>
            <ac:spMk id="4" creationId="{EBB63553-369E-6717-23FF-9C1969EFCEA9}"/>
          </ac:spMkLst>
        </pc:spChg>
        <pc:spChg chg="add mod">
          <ac:chgData name="andjacane10@gmail.com" userId="72d0129783f43c7a" providerId="LiveId" clId="{C0AB3A16-4882-4B0E-9680-1F85B3CC7E23}" dt="2024-05-27T15:07:59.322" v="2447" actId="14100"/>
          <ac:spMkLst>
            <pc:docMk/>
            <pc:sldMk cId="485584379" sldId="267"/>
            <ac:spMk id="7" creationId="{B7C026F0-8A20-F534-331F-F69EB004859F}"/>
          </ac:spMkLst>
        </pc:spChg>
        <pc:picChg chg="add mod">
          <ac:chgData name="andjacane10@gmail.com" userId="72d0129783f43c7a" providerId="LiveId" clId="{C0AB3A16-4882-4B0E-9680-1F85B3CC7E23}" dt="2024-05-27T15:07:43.791" v="2444" actId="26606"/>
          <ac:picMkLst>
            <pc:docMk/>
            <pc:sldMk cId="485584379" sldId="267"/>
            <ac:picMk id="3" creationId="{1EE0E89E-20E1-BE05-886F-7FCB1545DB58}"/>
          </ac:picMkLst>
        </pc:picChg>
        <pc:picChg chg="add mod">
          <ac:chgData name="andjacane10@gmail.com" userId="72d0129783f43c7a" providerId="LiveId" clId="{C0AB3A16-4882-4B0E-9680-1F85B3CC7E23}" dt="2024-05-27T15:07:43.791" v="2444" actId="26606"/>
          <ac:picMkLst>
            <pc:docMk/>
            <pc:sldMk cId="485584379" sldId="267"/>
            <ac:picMk id="6" creationId="{B161768A-9A84-D14F-9493-969AEDD309B6}"/>
          </ac:picMkLst>
        </pc:picChg>
      </pc:sldChg>
      <pc:sldChg chg="addSp modSp new mod">
        <pc:chgData name="andjacane10@gmail.com" userId="72d0129783f43c7a" providerId="LiveId" clId="{C0AB3A16-4882-4B0E-9680-1F85B3CC7E23}" dt="2024-05-27T15:13:31.151" v="2506" actId="1076"/>
        <pc:sldMkLst>
          <pc:docMk/>
          <pc:sldMk cId="4051899642" sldId="268"/>
        </pc:sldMkLst>
        <pc:spChg chg="add mod">
          <ac:chgData name="andjacane10@gmail.com" userId="72d0129783f43c7a" providerId="LiveId" clId="{C0AB3A16-4882-4B0E-9680-1F85B3CC7E23}" dt="2024-05-27T15:13:31.151" v="2506" actId="1076"/>
          <ac:spMkLst>
            <pc:docMk/>
            <pc:sldMk cId="4051899642" sldId="268"/>
            <ac:spMk id="4" creationId="{666EABD2-AC36-00BA-195B-D0F665CA0260}"/>
          </ac:spMkLst>
        </pc:spChg>
        <pc:picChg chg="add mod">
          <ac:chgData name="andjacane10@gmail.com" userId="72d0129783f43c7a" providerId="LiveId" clId="{C0AB3A16-4882-4B0E-9680-1F85B3CC7E23}" dt="2024-05-27T15:12:57.196" v="2452" actId="14100"/>
          <ac:picMkLst>
            <pc:docMk/>
            <pc:sldMk cId="4051899642" sldId="268"/>
            <ac:picMk id="3" creationId="{C96E03A4-554E-CB4D-FD65-16AC901DACA4}"/>
          </ac:picMkLst>
        </pc:picChg>
      </pc:sldChg>
      <pc:sldChg chg="addSp delSp modSp new mod">
        <pc:chgData name="andjacane10@gmail.com" userId="72d0129783f43c7a" providerId="LiveId" clId="{C0AB3A16-4882-4B0E-9680-1F85B3CC7E23}" dt="2024-05-27T15:16:59.155" v="2653" actId="14100"/>
        <pc:sldMkLst>
          <pc:docMk/>
          <pc:sldMk cId="4202256112" sldId="269"/>
        </pc:sldMkLst>
        <pc:spChg chg="add mod">
          <ac:chgData name="andjacane10@gmail.com" userId="72d0129783f43c7a" providerId="LiveId" clId="{C0AB3A16-4882-4B0E-9680-1F85B3CC7E23}" dt="2024-05-27T15:15:58.024" v="2587" actId="1076"/>
          <ac:spMkLst>
            <pc:docMk/>
            <pc:sldMk cId="4202256112" sldId="269"/>
            <ac:spMk id="4" creationId="{26299328-ECC5-55A2-D216-92A0FC22319C}"/>
          </ac:spMkLst>
        </pc:spChg>
        <pc:spChg chg="add del mod">
          <ac:chgData name="andjacane10@gmail.com" userId="72d0129783f43c7a" providerId="LiveId" clId="{C0AB3A16-4882-4B0E-9680-1F85B3CC7E23}" dt="2024-05-27T15:16:48.120" v="2650"/>
          <ac:spMkLst>
            <pc:docMk/>
            <pc:sldMk cId="4202256112" sldId="269"/>
            <ac:spMk id="7" creationId="{3ECF7573-726C-3D17-C2F5-2DF5EF517A59}"/>
          </ac:spMkLst>
        </pc:spChg>
        <pc:spChg chg="add mod">
          <ac:chgData name="andjacane10@gmail.com" userId="72d0129783f43c7a" providerId="LiveId" clId="{C0AB3A16-4882-4B0E-9680-1F85B3CC7E23}" dt="2024-05-27T15:16:59.155" v="2653" actId="14100"/>
          <ac:spMkLst>
            <pc:docMk/>
            <pc:sldMk cId="4202256112" sldId="269"/>
            <ac:spMk id="9" creationId="{68C38B78-94AC-AF5C-751C-28008587B60B}"/>
          </ac:spMkLst>
        </pc:spChg>
        <pc:picChg chg="add mod">
          <ac:chgData name="andjacane10@gmail.com" userId="72d0129783f43c7a" providerId="LiveId" clId="{C0AB3A16-4882-4B0E-9680-1F85B3CC7E23}" dt="2024-05-27T15:15:54.578" v="2586" actId="14100"/>
          <ac:picMkLst>
            <pc:docMk/>
            <pc:sldMk cId="4202256112" sldId="269"/>
            <ac:picMk id="3" creationId="{80BC280B-6415-B7C9-D675-70A17E7F027A}"/>
          </ac:picMkLst>
        </pc:picChg>
        <pc:picChg chg="add mod">
          <ac:chgData name="andjacane10@gmail.com" userId="72d0129783f43c7a" providerId="LiveId" clId="{C0AB3A16-4882-4B0E-9680-1F85B3CC7E23}" dt="2024-05-27T15:16:52.403" v="2651" actId="14100"/>
          <ac:picMkLst>
            <pc:docMk/>
            <pc:sldMk cId="4202256112" sldId="269"/>
            <ac:picMk id="6" creationId="{E1BFF660-5A82-9915-716C-C9D91F65F840}"/>
          </ac:picMkLst>
        </pc:picChg>
      </pc:sldChg>
      <pc:sldChg chg="addSp modSp new mod">
        <pc:chgData name="andjacane10@gmail.com" userId="72d0129783f43c7a" providerId="LiveId" clId="{C0AB3A16-4882-4B0E-9680-1F85B3CC7E23}" dt="2024-05-27T15:23:24.214" v="2981" actId="14100"/>
        <pc:sldMkLst>
          <pc:docMk/>
          <pc:sldMk cId="3636940276" sldId="270"/>
        </pc:sldMkLst>
        <pc:spChg chg="add mod">
          <ac:chgData name="andjacane10@gmail.com" userId="72d0129783f43c7a" providerId="LiveId" clId="{C0AB3A16-4882-4B0E-9680-1F85B3CC7E23}" dt="2024-05-27T15:22:43.472" v="2974" actId="14100"/>
          <ac:spMkLst>
            <pc:docMk/>
            <pc:sldMk cId="3636940276" sldId="270"/>
            <ac:spMk id="4" creationId="{FEEDE883-EDD7-8022-CB4F-5EB0FBB61E46}"/>
          </ac:spMkLst>
        </pc:spChg>
        <pc:picChg chg="add mod">
          <ac:chgData name="andjacane10@gmail.com" userId="72d0129783f43c7a" providerId="LiveId" clId="{C0AB3A16-4882-4B0E-9680-1F85B3CC7E23}" dt="2024-05-27T15:20:12.121" v="2656" actId="1076"/>
          <ac:picMkLst>
            <pc:docMk/>
            <pc:sldMk cId="3636940276" sldId="270"/>
            <ac:picMk id="3" creationId="{5D4D5922-64BF-2677-5E8C-EB12D5D5956D}"/>
          </ac:picMkLst>
        </pc:picChg>
        <pc:cxnChg chg="add mod">
          <ac:chgData name="andjacane10@gmail.com" userId="72d0129783f43c7a" providerId="LiveId" clId="{C0AB3A16-4882-4B0E-9680-1F85B3CC7E23}" dt="2024-05-27T15:23:01.715" v="2977" actId="14100"/>
          <ac:cxnSpMkLst>
            <pc:docMk/>
            <pc:sldMk cId="3636940276" sldId="270"/>
            <ac:cxnSpMk id="6" creationId="{374CF65B-7A14-121A-6971-FC67B791F233}"/>
          </ac:cxnSpMkLst>
        </pc:cxnChg>
        <pc:cxnChg chg="add mod">
          <ac:chgData name="andjacane10@gmail.com" userId="72d0129783f43c7a" providerId="LiveId" clId="{C0AB3A16-4882-4B0E-9680-1F85B3CC7E23}" dt="2024-05-27T15:23:24.214" v="2981" actId="14100"/>
          <ac:cxnSpMkLst>
            <pc:docMk/>
            <pc:sldMk cId="3636940276" sldId="270"/>
            <ac:cxnSpMk id="9" creationId="{C5ADE238-15F8-1E9D-3E7D-23731821D29B}"/>
          </ac:cxnSpMkLst>
        </pc:cxnChg>
      </pc:sldChg>
      <pc:sldChg chg="modSp new mod">
        <pc:chgData name="andjacane10@gmail.com" userId="72d0129783f43c7a" providerId="LiveId" clId="{C0AB3A16-4882-4B0E-9680-1F85B3CC7E23}" dt="2024-05-27T15:24:58.870" v="3040" actId="1076"/>
        <pc:sldMkLst>
          <pc:docMk/>
          <pc:sldMk cId="2152528699" sldId="271"/>
        </pc:sldMkLst>
        <pc:spChg chg="mod">
          <ac:chgData name="andjacane10@gmail.com" userId="72d0129783f43c7a" providerId="LiveId" clId="{C0AB3A16-4882-4B0E-9680-1F85B3CC7E23}" dt="2024-05-27T15:24:58.870" v="3040" actId="1076"/>
          <ac:spMkLst>
            <pc:docMk/>
            <pc:sldMk cId="2152528699" sldId="271"/>
            <ac:spMk id="2" creationId="{CA3A9911-648A-81D1-E6CB-AD4F1CD84B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0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6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8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7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0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A4AF-C61B-BAC1-6D70-969E09C2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2" y="3631646"/>
            <a:ext cx="10353761" cy="940354"/>
          </a:xfrm>
        </p:spPr>
        <p:txBody>
          <a:bodyPr>
            <a:normAutofit/>
          </a:bodyPr>
          <a:lstStyle/>
          <a:p>
            <a:r>
              <a:rPr lang="en-GB" sz="3600" dirty="0"/>
              <a:t>Fitness </a:t>
            </a:r>
            <a:r>
              <a:rPr lang="en-GB" sz="3600" dirty="0" err="1"/>
              <a:t>Center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7ABC-7E1C-4A9F-8A55-277CF52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2" y="4572000"/>
            <a:ext cx="10353761" cy="501268"/>
          </a:xfrm>
        </p:spPr>
        <p:txBody>
          <a:bodyPr>
            <a:normAutofit/>
          </a:bodyPr>
          <a:lstStyle/>
          <a:p>
            <a:r>
              <a:rPr lang="en-GB" sz="1800" dirty="0" err="1"/>
              <a:t>Punoi</a:t>
            </a:r>
            <a:r>
              <a:rPr lang="en-GB" sz="1800" dirty="0"/>
              <a:t> : Andja Cane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3AC437BA-6870-6F40-F6DB-E64E06F1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2787" y="643466"/>
            <a:ext cx="5651292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2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1E422-F7CE-474E-D51F-CD4DC3595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21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AB5DE-FB13-FB0E-321F-924020244B7D}"/>
              </a:ext>
            </a:extLst>
          </p:cNvPr>
          <p:cNvSpPr txBox="1"/>
          <p:nvPr/>
        </p:nvSpPr>
        <p:spPr>
          <a:xfrm>
            <a:off x="6513534" y="1241625"/>
            <a:ext cx="47540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Kodi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perdorur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ne Main Form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Nepermjet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button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faqja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kryesore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nderlidhet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tjera</a:t>
            </a: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Eshte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perdor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this.Hide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() per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mbyllur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faqen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kryesore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ne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momentin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shtyp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njerin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nga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butonate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dhe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hapet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faqja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tjeter</a:t>
            </a: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2ACF6-6C2C-2730-DD7E-C86BCB4F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31"/>
            <a:ext cx="7737951" cy="6640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C8484-74A1-8E31-56CB-0943DE9D93D5}"/>
              </a:ext>
            </a:extLst>
          </p:cNvPr>
          <p:cNvSpPr txBox="1"/>
          <p:nvPr/>
        </p:nvSpPr>
        <p:spPr>
          <a:xfrm>
            <a:off x="4018877" y="4373380"/>
            <a:ext cx="347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Kodi per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bere</a:t>
            </a:r>
            <a:r>
              <a:rPr lang="en-GB" sz="2800" dirty="0"/>
              <a:t> add </a:t>
            </a:r>
            <a:r>
              <a:rPr lang="en-GB" sz="2800" dirty="0" err="1"/>
              <a:t>anetaret</a:t>
            </a:r>
            <a:r>
              <a:rPr lang="en-GB" sz="2800" dirty="0"/>
              <a:t> e </a:t>
            </a:r>
            <a:r>
              <a:rPr lang="en-GB" sz="2800" dirty="0" err="1"/>
              <a:t>rinj</a:t>
            </a:r>
            <a:endParaRPr lang="en-GB" sz="2800" dirty="0"/>
          </a:p>
          <a:p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2728A-9D84-1929-EBFE-01AE912E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62" y="782488"/>
            <a:ext cx="4042076" cy="2059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D2FBA-46C1-E314-6C19-975C34C335C5}"/>
              </a:ext>
            </a:extLst>
          </p:cNvPr>
          <p:cNvSpPr txBox="1"/>
          <p:nvPr/>
        </p:nvSpPr>
        <p:spPr>
          <a:xfrm>
            <a:off x="8220241" y="320823"/>
            <a:ext cx="34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Kodi per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bere</a:t>
            </a:r>
            <a:r>
              <a:rPr lang="en-GB" sz="2400" dirty="0"/>
              <a:t> reset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89B77-4011-46E4-424C-B928C359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462" y="3913190"/>
            <a:ext cx="4276537" cy="2059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D79EB-3583-8F85-53F0-BE7F68A7F3BE}"/>
              </a:ext>
            </a:extLst>
          </p:cNvPr>
          <p:cNvSpPr txBox="1"/>
          <p:nvPr/>
        </p:nvSpPr>
        <p:spPr>
          <a:xfrm>
            <a:off x="8032652" y="3038622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Kodi per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bere</a:t>
            </a:r>
            <a:r>
              <a:rPr lang="en-GB" sz="2000" dirty="0"/>
              <a:t> Back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faqja</a:t>
            </a:r>
            <a:r>
              <a:rPr lang="en-GB" sz="2000" dirty="0"/>
              <a:t> </a:t>
            </a:r>
            <a:r>
              <a:rPr lang="en-GB" sz="2000" dirty="0" err="1"/>
              <a:t>kryesore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927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0E89E-20E1-BE05-886F-7FCB1545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25" y="643466"/>
            <a:ext cx="6927515" cy="2854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63553-369E-6717-23FF-9C1969EFCEA9}"/>
              </a:ext>
            </a:extLst>
          </p:cNvPr>
          <p:cNvSpPr txBox="1"/>
          <p:nvPr/>
        </p:nvSpPr>
        <p:spPr>
          <a:xfrm>
            <a:off x="8345432" y="1754888"/>
            <a:ext cx="25495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spcAft>
                <a:spcPts val="600"/>
              </a:spcAft>
            </a:pP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Search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emrin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list</a:t>
            </a:r>
            <a:endParaRPr lang="en-GB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768A-9A84-D14F-9493-969AEDD30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24" y="3615595"/>
            <a:ext cx="5639355" cy="259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026F0-8A20-F534-331F-F69EB004859F}"/>
              </a:ext>
            </a:extLst>
          </p:cNvPr>
          <p:cNvSpPr txBox="1"/>
          <p:nvPr/>
        </p:nvSpPr>
        <p:spPr>
          <a:xfrm>
            <a:off x="7800005" y="3970756"/>
            <a:ext cx="3182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shfaqur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anetaret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regjistruar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nepermejt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Member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View Member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558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E03A4-554E-CB4D-FD65-16AC901D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9" y="347359"/>
            <a:ext cx="11071847" cy="6072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EABD2-AC36-00BA-195B-D0F665CA0260}"/>
              </a:ext>
            </a:extLst>
          </p:cNvPr>
          <p:cNvSpPr txBox="1"/>
          <p:nvPr/>
        </p:nvSpPr>
        <p:spPr>
          <a:xfrm>
            <a:off x="8141080" y="4881489"/>
            <a:ext cx="3460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Kodi per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bere</a:t>
            </a:r>
            <a:r>
              <a:rPr lang="en-GB" sz="2800" dirty="0"/>
              <a:t> Update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dhenat</a:t>
            </a:r>
            <a:r>
              <a:rPr lang="en-GB" sz="2800" dirty="0"/>
              <a:t> e </a:t>
            </a:r>
            <a:r>
              <a:rPr lang="en-GB" sz="2800" dirty="0" err="1"/>
              <a:t>anetarit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189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C280B-6415-B7C9-D675-70A17E7F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0" y="99126"/>
            <a:ext cx="6326876" cy="654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99328-ECC5-55A2-D216-92A0FC22319C}"/>
              </a:ext>
            </a:extLst>
          </p:cNvPr>
          <p:cNvSpPr txBox="1"/>
          <p:nvPr/>
        </p:nvSpPr>
        <p:spPr>
          <a:xfrm>
            <a:off x="3868617" y="1899138"/>
            <a:ext cx="236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Pasi </a:t>
            </a:r>
            <a:r>
              <a:rPr lang="en-GB" dirty="0" err="1"/>
              <a:t>kemi</a:t>
            </a:r>
            <a:r>
              <a:rPr lang="en-GB" dirty="0"/>
              <a:t> </a:t>
            </a:r>
            <a:r>
              <a:rPr lang="en-GB" dirty="0" err="1"/>
              <a:t>shfaqur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anetarit</a:t>
            </a:r>
            <a:r>
              <a:rPr lang="en-GB" dirty="0"/>
              <a:t> ne </a:t>
            </a:r>
            <a:r>
              <a:rPr lang="en-GB" dirty="0" err="1"/>
              <a:t>tabele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FF660-5A82-9915-716C-C9D91F6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3" y="99126"/>
            <a:ext cx="5289452" cy="5375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38B78-94AC-AF5C-751C-28008587B60B}"/>
              </a:ext>
            </a:extLst>
          </p:cNvPr>
          <p:cNvSpPr txBox="1"/>
          <p:nvPr/>
        </p:nvSpPr>
        <p:spPr>
          <a:xfrm>
            <a:off x="6970009" y="5793164"/>
            <a:ext cx="507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Pasi e </a:t>
            </a:r>
            <a:r>
              <a:rPr lang="en-GB" sz="1800" dirty="0" err="1"/>
              <a:t>selektojme</a:t>
            </a:r>
            <a:r>
              <a:rPr lang="en-GB" sz="1800" dirty="0"/>
              <a:t> </a:t>
            </a:r>
            <a:r>
              <a:rPr lang="en-GB" sz="1800" dirty="0" err="1"/>
              <a:t>nga</a:t>
            </a:r>
            <a:r>
              <a:rPr lang="en-GB" sz="1800" dirty="0"/>
              <a:t> </a:t>
            </a:r>
            <a:r>
              <a:rPr lang="en-GB" sz="1800" dirty="0" err="1"/>
              <a:t>tabela</a:t>
            </a:r>
            <a:r>
              <a:rPr lang="en-GB" sz="1800" dirty="0"/>
              <a:t> e </a:t>
            </a:r>
            <a:r>
              <a:rPr lang="en-GB" sz="1800" dirty="0" err="1"/>
              <a:t>bejme</a:t>
            </a:r>
            <a:r>
              <a:rPr lang="en-GB" sz="1800" dirty="0"/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420225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D5922-64BF-2677-5E8C-EB12D5D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3" y="528080"/>
            <a:ext cx="8516207" cy="5477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DE883-EDD7-8022-CB4F-5EB0FBB61E46}"/>
              </a:ext>
            </a:extLst>
          </p:cNvPr>
          <p:cNvSpPr txBox="1"/>
          <p:nvPr/>
        </p:nvSpPr>
        <p:spPr>
          <a:xfrm>
            <a:off x="8961119" y="852361"/>
            <a:ext cx="2902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Kodi per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bere</a:t>
            </a:r>
            <a:r>
              <a:rPr lang="en-GB" sz="2000" dirty="0"/>
              <a:t> </a:t>
            </a:r>
            <a:r>
              <a:rPr lang="en-GB" sz="2000" dirty="0" err="1"/>
              <a:t>pagesen</a:t>
            </a:r>
            <a:r>
              <a:rPr lang="en-GB" sz="2000" dirty="0"/>
              <a:t> </a:t>
            </a:r>
            <a:r>
              <a:rPr lang="en-GB" sz="2000" dirty="0" err="1"/>
              <a:t>ku</a:t>
            </a:r>
            <a:r>
              <a:rPr lang="en-GB" sz="2000" dirty="0"/>
              <a:t> </a:t>
            </a:r>
            <a:r>
              <a:rPr lang="en-GB" sz="2000" dirty="0" err="1"/>
              <a:t>perseri</a:t>
            </a:r>
            <a:r>
              <a:rPr lang="en-GB" sz="2000" dirty="0"/>
              <a:t> </a:t>
            </a:r>
            <a:r>
              <a:rPr lang="en-GB" sz="2000" dirty="0" err="1"/>
              <a:t>anetaret</a:t>
            </a:r>
            <a:r>
              <a:rPr lang="en-GB" sz="2000" dirty="0"/>
              <a:t> do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shfaqen</a:t>
            </a:r>
            <a:r>
              <a:rPr lang="en-GB" sz="2000" dirty="0"/>
              <a:t> ne </a:t>
            </a:r>
            <a:r>
              <a:rPr lang="en-GB" sz="2000" dirty="0" err="1"/>
              <a:t>tabele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Plotesohet</a:t>
            </a:r>
            <a:r>
              <a:rPr lang="en-GB" sz="2000" dirty="0"/>
              <a:t> </a:t>
            </a:r>
            <a:r>
              <a:rPr lang="en-GB" sz="2000" dirty="0" err="1"/>
              <a:t>emri</a:t>
            </a:r>
            <a:r>
              <a:rPr lang="en-GB" sz="2000" dirty="0"/>
              <a:t> </a:t>
            </a:r>
            <a:r>
              <a:rPr lang="en-GB" sz="2000" dirty="0" err="1"/>
              <a:t>dhe</a:t>
            </a:r>
            <a:r>
              <a:rPr lang="en-GB" sz="2000" dirty="0"/>
              <a:t> </a:t>
            </a:r>
            <a:r>
              <a:rPr lang="en-GB" sz="2000" dirty="0" err="1"/>
              <a:t>shuma</a:t>
            </a:r>
            <a:r>
              <a:rPr lang="en-GB" sz="2000" dirty="0"/>
              <a:t> </a:t>
            </a:r>
            <a:r>
              <a:rPr lang="en-GB" sz="2000" dirty="0" err="1"/>
              <a:t>qe</a:t>
            </a:r>
            <a:r>
              <a:rPr lang="en-GB" sz="2000" dirty="0"/>
              <a:t> </a:t>
            </a:r>
            <a:r>
              <a:rPr lang="en-GB" sz="2000" dirty="0" err="1"/>
              <a:t>anetari</a:t>
            </a:r>
            <a:r>
              <a:rPr lang="en-GB" sz="2000" dirty="0"/>
              <a:t> do </a:t>
            </a:r>
            <a:r>
              <a:rPr lang="en-GB" sz="2000" dirty="0" err="1"/>
              <a:t>paguaj</a:t>
            </a:r>
            <a:endParaRPr lang="en-GB" sz="2000" dirty="0"/>
          </a:p>
          <a:p>
            <a:r>
              <a:rPr lang="en-GB" sz="2000" dirty="0" err="1"/>
              <a:t>Nese</a:t>
            </a:r>
            <a:r>
              <a:rPr lang="en-GB" sz="2000" dirty="0"/>
              <a:t> ka </a:t>
            </a:r>
            <a:r>
              <a:rPr lang="en-GB" sz="2000" dirty="0" err="1"/>
              <a:t>paguar</a:t>
            </a:r>
            <a:r>
              <a:rPr lang="en-GB" sz="2000" dirty="0"/>
              <a:t>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Already paid 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jo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 : Amount paid successfully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4CF65B-7A14-121A-6971-FC67B791F233}"/>
              </a:ext>
            </a:extLst>
          </p:cNvPr>
          <p:cNvCxnSpPr>
            <a:cxnSpLocks/>
          </p:cNvCxnSpPr>
          <p:nvPr/>
        </p:nvCxnSpPr>
        <p:spPr>
          <a:xfrm flipH="1">
            <a:off x="5397655" y="3687441"/>
            <a:ext cx="356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ADE238-15F8-1E9D-3E7D-23731821D29B}"/>
              </a:ext>
            </a:extLst>
          </p:cNvPr>
          <p:cNvCxnSpPr>
            <a:cxnSpLocks/>
          </p:cNvCxnSpPr>
          <p:nvPr/>
        </p:nvCxnSpPr>
        <p:spPr>
          <a:xfrm flipH="1">
            <a:off x="5112327" y="4835236"/>
            <a:ext cx="3848792" cy="4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4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9911-648A-81D1-E6CB-AD4F1CD8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2493818"/>
            <a:ext cx="10353761" cy="2379267"/>
          </a:xfrm>
        </p:spPr>
        <p:txBody>
          <a:bodyPr>
            <a:normAutofit/>
          </a:bodyPr>
          <a:lstStyle/>
          <a:p>
            <a:r>
              <a:rPr lang="en-GB" sz="6600" dirty="0"/>
              <a:t>FALEMINDERIT!</a:t>
            </a:r>
            <a:br>
              <a:rPr lang="en-GB" sz="6600" dirty="0"/>
            </a:br>
            <a:r>
              <a:rPr lang="en-GB" sz="6600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1525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CCD64-553B-0FD1-DE5A-4B765DD9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61" y="247233"/>
            <a:ext cx="3497528" cy="2910353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Ne  </a:t>
            </a:r>
            <a:r>
              <a:rPr lang="en-GB" sz="2000" dirty="0" err="1">
                <a:solidFill>
                  <a:srgbClr val="FFFFFF"/>
                </a:solidFill>
              </a:rPr>
              <a:t>fillim</a:t>
            </a:r>
            <a:r>
              <a:rPr lang="en-GB" sz="2000" dirty="0">
                <a:solidFill>
                  <a:srgbClr val="FFFFFF"/>
                </a:solidFill>
              </a:rPr>
              <a:t> do </a:t>
            </a:r>
            <a:r>
              <a:rPr lang="en-GB" sz="2000" dirty="0" err="1">
                <a:solidFill>
                  <a:srgbClr val="FFFFFF"/>
                </a:solidFill>
              </a:rPr>
              <a:t>te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plotesohet</a:t>
            </a:r>
            <a:r>
              <a:rPr lang="en-GB" sz="2000" dirty="0">
                <a:solidFill>
                  <a:srgbClr val="FFFFFF"/>
                </a:solidFill>
              </a:rPr>
              <a:t> Log in form me username </a:t>
            </a:r>
            <a:r>
              <a:rPr lang="en-GB" sz="2000" dirty="0" err="1">
                <a:solidFill>
                  <a:srgbClr val="FFFFFF"/>
                </a:solidFill>
              </a:rPr>
              <a:t>dhe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passwordin</a:t>
            </a:r>
            <a:r>
              <a:rPr lang="en-GB" sz="2000" dirty="0">
                <a:solidFill>
                  <a:srgbClr val="FFFFFF"/>
                </a:solidFill>
              </a:rPr>
              <a:t> e </a:t>
            </a:r>
            <a:r>
              <a:rPr lang="en-GB" sz="2000" dirty="0" err="1">
                <a:solidFill>
                  <a:srgbClr val="FFFFFF"/>
                </a:solidFill>
              </a:rPr>
              <a:t>sakte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fitness center&#10;&#10;Description automatically generated">
            <a:extLst>
              <a:ext uri="{FF2B5EF4-FFF2-40B4-BE49-F238E27FC236}">
                <a16:creationId xmlns:a16="http://schemas.microsoft.com/office/drawing/2014/main" id="{CDAB3D64-0B05-5A16-5A78-D6BA3685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2" y="179882"/>
            <a:ext cx="4762049" cy="3045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32EF2-237A-4E30-59F6-F91794A80E73}"/>
              </a:ext>
            </a:extLst>
          </p:cNvPr>
          <p:cNvSpPr txBox="1"/>
          <p:nvPr/>
        </p:nvSpPr>
        <p:spPr>
          <a:xfrm>
            <a:off x="9368853" y="1332630"/>
            <a:ext cx="235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ploteson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dyja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Log in do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hapet</a:t>
            </a:r>
            <a:r>
              <a:rPr lang="en-GB" dirty="0"/>
              <a:t> </a:t>
            </a:r>
            <a:r>
              <a:rPr lang="en-GB" dirty="0" err="1"/>
              <a:t>faqja</a:t>
            </a:r>
            <a:r>
              <a:rPr lang="en-GB" dirty="0"/>
              <a:t> </a:t>
            </a:r>
            <a:r>
              <a:rPr lang="en-GB" dirty="0" err="1"/>
              <a:t>kryesore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15F7-8A31-A7BF-3EFD-0E3CF347D2F4}"/>
              </a:ext>
            </a:extLst>
          </p:cNvPr>
          <p:cNvSpPr txBox="1"/>
          <p:nvPr/>
        </p:nvSpPr>
        <p:spPr>
          <a:xfrm>
            <a:off x="4132307" y="3224937"/>
            <a:ext cx="2720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shkruan</a:t>
            </a:r>
            <a:r>
              <a:rPr lang="en-GB" dirty="0"/>
              <a:t> </a:t>
            </a:r>
            <a:r>
              <a:rPr lang="en-GB" dirty="0" err="1"/>
              <a:t>gabim</a:t>
            </a:r>
            <a:r>
              <a:rPr lang="en-GB" dirty="0"/>
              <a:t>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shtypesh</a:t>
            </a:r>
            <a:r>
              <a:rPr lang="en-GB" dirty="0"/>
              <a:t> </a:t>
            </a:r>
            <a:r>
              <a:rPr lang="en-GB" dirty="0" err="1"/>
              <a:t>butonin</a:t>
            </a:r>
            <a:r>
              <a:rPr lang="en-GB" dirty="0"/>
              <a:t> reset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fshihen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shkruara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24403-630E-7E73-4629-37438E4231D1}"/>
              </a:ext>
            </a:extLst>
          </p:cNvPr>
          <p:cNvCxnSpPr>
            <a:cxnSpLocks/>
          </p:cNvCxnSpPr>
          <p:nvPr/>
        </p:nvCxnSpPr>
        <p:spPr>
          <a:xfrm flipV="1">
            <a:off x="6340839" y="2833141"/>
            <a:ext cx="504583" cy="113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AB9414-5711-42BD-91A7-6F5C962B34BF}"/>
              </a:ext>
            </a:extLst>
          </p:cNvPr>
          <p:cNvCxnSpPr>
            <a:cxnSpLocks/>
          </p:cNvCxnSpPr>
          <p:nvPr/>
        </p:nvCxnSpPr>
        <p:spPr>
          <a:xfrm flipH="1">
            <a:off x="8829207" y="2668249"/>
            <a:ext cx="14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5178438-098D-F677-787B-B1107A18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2" y="3633063"/>
            <a:ext cx="4706007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D802C9-5869-5B79-B513-83C69603334E}"/>
              </a:ext>
            </a:extLst>
          </p:cNvPr>
          <p:cNvSpPr txBox="1"/>
          <p:nvPr/>
        </p:nvSpPr>
        <p:spPr>
          <a:xfrm>
            <a:off x="4347148" y="5021326"/>
            <a:ext cx="2720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shkruhet</a:t>
            </a:r>
            <a:r>
              <a:rPr lang="en-GB" dirty="0"/>
              <a:t> </a:t>
            </a:r>
            <a:r>
              <a:rPr lang="en-GB" dirty="0" err="1"/>
              <a:t>gabim</a:t>
            </a:r>
            <a:r>
              <a:rPr lang="en-GB" dirty="0"/>
              <a:t> username </a:t>
            </a:r>
            <a:r>
              <a:rPr lang="en-GB" dirty="0" err="1"/>
              <a:t>dhe</a:t>
            </a:r>
            <a:r>
              <a:rPr lang="en-GB" dirty="0"/>
              <a:t> password do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Wrong Id or Password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48778-19D4-DBCE-BE0B-A2ED0F2E41F1}"/>
              </a:ext>
            </a:extLst>
          </p:cNvPr>
          <p:cNvCxnSpPr/>
          <p:nvPr/>
        </p:nvCxnSpPr>
        <p:spPr>
          <a:xfrm flipV="1">
            <a:off x="6852916" y="5328738"/>
            <a:ext cx="2208532" cy="1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7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A15-00DF-0367-6013-10BE2F6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/>
              <a:t>Pasi bejme log in do te shfaqet Main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with treadmills and treadmills&#10;&#10;Description automatically generated">
            <a:extLst>
              <a:ext uri="{FF2B5EF4-FFF2-40B4-BE49-F238E27FC236}">
                <a16:creationId xmlns:a16="http://schemas.microsoft.com/office/drawing/2014/main" id="{9732008B-D0B3-EE43-4F19-B587C56D7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" b="-3"/>
          <a:stretch/>
        </p:blipFill>
        <p:spPr>
          <a:xfrm>
            <a:off x="734096" y="799816"/>
            <a:ext cx="6714454" cy="51212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A34F82A-9302-7DD5-D0F0-8C254181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6" y="2096064"/>
            <a:ext cx="3982743" cy="3695136"/>
          </a:xfrm>
        </p:spPr>
        <p:txBody>
          <a:bodyPr>
            <a:normAutofit/>
          </a:bodyPr>
          <a:lstStyle/>
          <a:p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faqe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nderlidh</a:t>
            </a:r>
            <a:r>
              <a:rPr lang="en-US" sz="2400" dirty="0"/>
              <a:t> me 4 </a:t>
            </a:r>
            <a:r>
              <a:rPr lang="en-US" sz="2400" dirty="0" err="1"/>
              <a:t>funksione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tjera</a:t>
            </a:r>
            <a:r>
              <a:rPr lang="en-US" sz="2400" dirty="0"/>
              <a:t>: </a:t>
            </a:r>
          </a:p>
          <a:p>
            <a:r>
              <a:rPr lang="en-US" sz="2400" dirty="0"/>
              <a:t>Add Member</a:t>
            </a:r>
          </a:p>
          <a:p>
            <a:r>
              <a:rPr lang="en-US" sz="2400" dirty="0"/>
              <a:t>View Member</a:t>
            </a:r>
          </a:p>
          <a:p>
            <a:r>
              <a:rPr lang="en-US" sz="2400" dirty="0"/>
              <a:t>Update Member </a:t>
            </a:r>
          </a:p>
          <a:p>
            <a:r>
              <a:rPr lang="en-US" sz="24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7305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BA0724-0DF4-5EC3-ED9B-CC111EF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76" y="144646"/>
            <a:ext cx="10807479" cy="880716"/>
          </a:xfrm>
        </p:spPr>
        <p:txBody>
          <a:bodyPr anchor="b">
            <a:normAutofit/>
          </a:bodyPr>
          <a:lstStyle/>
          <a:p>
            <a:pPr algn="l"/>
            <a:r>
              <a:rPr lang="en-GB" sz="2400" dirty="0" err="1"/>
              <a:t>Shtojme</a:t>
            </a:r>
            <a:r>
              <a:rPr lang="en-GB" sz="2400" dirty="0"/>
              <a:t> </a:t>
            </a:r>
            <a:r>
              <a:rPr lang="en-GB" sz="2400" dirty="0" err="1"/>
              <a:t>Anetaret</a:t>
            </a:r>
            <a:r>
              <a:rPr lang="en-GB" sz="2400" dirty="0"/>
              <a:t> e </a:t>
            </a:r>
            <a:r>
              <a:rPr lang="en-GB" sz="2400" dirty="0" err="1"/>
              <a:t>rinj</a:t>
            </a:r>
            <a:r>
              <a:rPr lang="en-GB" sz="2400" dirty="0"/>
              <a:t> duke e </a:t>
            </a:r>
            <a:r>
              <a:rPr lang="en-GB" sz="2400" dirty="0" err="1"/>
              <a:t>plotesuar</a:t>
            </a:r>
            <a:r>
              <a:rPr lang="en-GB" sz="2400" dirty="0"/>
              <a:t> me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dhenat</a:t>
            </a:r>
            <a:r>
              <a:rPr lang="en-GB" sz="2400" dirty="0"/>
              <a:t> e tyre </a:t>
            </a:r>
            <a:r>
              <a:rPr lang="en-GB" sz="2400" dirty="0" err="1"/>
              <a:t>perkatese</a:t>
            </a:r>
            <a:endParaRPr lang="en-GB" sz="2400" dirty="0"/>
          </a:p>
        </p:txBody>
      </p:sp>
      <p:pic>
        <p:nvPicPr>
          <p:cNvPr id="8" name="Content Placeholder 7" descr="A screenshot of a fitness center&#10;&#10;Description automatically generated">
            <a:extLst>
              <a:ext uri="{FF2B5EF4-FFF2-40B4-BE49-F238E27FC236}">
                <a16:creationId xmlns:a16="http://schemas.microsoft.com/office/drawing/2014/main" id="{B93337F6-C639-026A-A8FB-4DF98490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0" y="1025362"/>
            <a:ext cx="7189815" cy="51891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7E92B-1E14-05C7-0D32-3DF0E385CEB5}"/>
              </a:ext>
            </a:extLst>
          </p:cNvPr>
          <p:cNvSpPr txBox="1"/>
          <p:nvPr/>
        </p:nvSpPr>
        <p:spPr>
          <a:xfrm>
            <a:off x="357808" y="3158282"/>
            <a:ext cx="213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Shtypim</a:t>
            </a:r>
            <a:r>
              <a:rPr lang="en-GB" dirty="0"/>
              <a:t> Add </a:t>
            </a:r>
            <a:r>
              <a:rPr lang="en-GB" dirty="0" err="1"/>
              <a:t>pasi</a:t>
            </a:r>
            <a:r>
              <a:rPr lang="en-GB" dirty="0"/>
              <a:t> </a:t>
            </a:r>
            <a:r>
              <a:rPr lang="en-GB" dirty="0" err="1"/>
              <a:t>kemi</a:t>
            </a:r>
            <a:r>
              <a:rPr lang="en-GB" dirty="0"/>
              <a:t> </a:t>
            </a:r>
            <a:r>
              <a:rPr lang="en-GB" dirty="0" err="1"/>
              <a:t>plotesuar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B16C9-DFFA-1474-F73E-39925FD591C0}"/>
              </a:ext>
            </a:extLst>
          </p:cNvPr>
          <p:cNvCxnSpPr/>
          <p:nvPr/>
        </p:nvCxnSpPr>
        <p:spPr>
          <a:xfrm>
            <a:off x="2128603" y="3882452"/>
            <a:ext cx="1633928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42B627-A38C-801B-CAF7-5CEE2EB85B83}"/>
              </a:ext>
            </a:extLst>
          </p:cNvPr>
          <p:cNvSpPr txBox="1"/>
          <p:nvPr/>
        </p:nvSpPr>
        <p:spPr>
          <a:xfrm>
            <a:off x="10163331" y="4631961"/>
            <a:ext cx="172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Shtypim</a:t>
            </a:r>
            <a:r>
              <a:rPr lang="en-GB" dirty="0"/>
              <a:t> Back per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rikthyer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faqja</a:t>
            </a:r>
            <a:r>
              <a:rPr lang="en-GB" dirty="0"/>
              <a:t> </a:t>
            </a:r>
            <a:r>
              <a:rPr lang="en-GB" dirty="0" err="1"/>
              <a:t>kryesore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4EAB94-CC6F-E87A-DA10-AACF1AD11EE0}"/>
              </a:ext>
            </a:extLst>
          </p:cNvPr>
          <p:cNvCxnSpPr>
            <a:cxnSpLocks/>
          </p:cNvCxnSpPr>
          <p:nvPr/>
        </p:nvCxnSpPr>
        <p:spPr>
          <a:xfrm flipH="1">
            <a:off x="6790685" y="5157732"/>
            <a:ext cx="3093020" cy="7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905A-7258-8DA8-DAD3-F6BCDFB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nuk</a:t>
            </a:r>
            <a:r>
              <a:rPr lang="en-GB" dirty="0"/>
              <a:t> </a:t>
            </a:r>
            <a:r>
              <a:rPr lang="en-GB" dirty="0" err="1"/>
              <a:t>plotesohen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,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missing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45EE8-42B3-8293-E1BE-1876EC8E2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0" y="2095500"/>
            <a:ext cx="8349521" cy="4305300"/>
          </a:xfrm>
        </p:spPr>
      </p:pic>
    </p:spTree>
    <p:extLst>
      <p:ext uri="{BB962C8B-B14F-4D97-AF65-F5344CB8AC3E}">
        <p14:creationId xmlns:p14="http://schemas.microsoft.com/office/powerpoint/2010/main" val="15344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B5B0E6-C539-CF83-C575-459BB2AA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-2" b="8063"/>
          <a:stretch/>
        </p:blipFill>
        <p:spPr>
          <a:xfrm>
            <a:off x="0" y="2030"/>
            <a:ext cx="12315795" cy="6853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BDA4F-2A9C-43AF-2032-B5CD95C2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4" y="4651447"/>
            <a:ext cx="7524751" cy="1634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Ketu </a:t>
            </a:r>
            <a:r>
              <a:rPr lang="en-US" sz="4000" dirty="0" err="1">
                <a:solidFill>
                  <a:schemeClr val="bg1"/>
                </a:solidFill>
              </a:rPr>
              <a:t>kontrollohen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anetaret</a:t>
            </a:r>
            <a:r>
              <a:rPr lang="en-US" sz="4000" dirty="0">
                <a:solidFill>
                  <a:schemeClr val="bg1"/>
                </a:solidFill>
              </a:rPr>
              <a:t> e </a:t>
            </a:r>
            <a:r>
              <a:rPr lang="en-US" sz="4000" dirty="0" err="1">
                <a:solidFill>
                  <a:schemeClr val="bg1"/>
                </a:solidFill>
              </a:rPr>
              <a:t>shtuar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F190-9060-8D17-0AFC-91B5700956EE}"/>
              </a:ext>
            </a:extLst>
          </p:cNvPr>
          <p:cNvSpPr txBox="1"/>
          <p:nvPr/>
        </p:nvSpPr>
        <p:spPr>
          <a:xfrm>
            <a:off x="1676390" y="204299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Mund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bejme</a:t>
            </a:r>
            <a:r>
              <a:rPr lang="en-GB" sz="2800" dirty="0">
                <a:solidFill>
                  <a:schemeClr val="bg1"/>
                </a:solidFill>
              </a:rPr>
              <a:t> search </a:t>
            </a:r>
            <a:r>
              <a:rPr lang="en-GB" sz="2800" dirty="0" err="1">
                <a:solidFill>
                  <a:schemeClr val="bg1"/>
                </a:solidFill>
              </a:rPr>
              <a:t>emrin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dhe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na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shfaqet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bashke</a:t>
            </a:r>
            <a:r>
              <a:rPr lang="en-GB" sz="2800" dirty="0">
                <a:solidFill>
                  <a:schemeClr val="bg1"/>
                </a:solidFill>
              </a:rPr>
              <a:t> me </a:t>
            </a:r>
            <a:r>
              <a:rPr lang="en-GB" sz="2800" dirty="0" err="1">
                <a:solidFill>
                  <a:schemeClr val="bg1"/>
                </a:solidFill>
              </a:rPr>
              <a:t>te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dhenat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686DB3-E424-F3D7-17D9-CAF9BAFF0734}"/>
              </a:ext>
            </a:extLst>
          </p:cNvPr>
          <p:cNvCxnSpPr>
            <a:cxnSpLocks/>
          </p:cNvCxnSpPr>
          <p:nvPr/>
        </p:nvCxnSpPr>
        <p:spPr>
          <a:xfrm flipV="1">
            <a:off x="5372100" y="1790700"/>
            <a:ext cx="847684" cy="126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52E64-8FA0-C616-210C-885B37A2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7" y="265608"/>
            <a:ext cx="7605485" cy="395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4F3E-1CA7-D91A-21AE-0227329FBF28}"/>
              </a:ext>
            </a:extLst>
          </p:cNvPr>
          <p:cNvSpPr txBox="1"/>
          <p:nvPr/>
        </p:nvSpPr>
        <p:spPr>
          <a:xfrm>
            <a:off x="116114" y="1045029"/>
            <a:ext cx="2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Ketu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perditesosh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anetareve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regjistruar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14C09-6A0D-3D4D-19A7-7BC4D79C0425}"/>
              </a:ext>
            </a:extLst>
          </p:cNvPr>
          <p:cNvSpPr txBox="1"/>
          <p:nvPr/>
        </p:nvSpPr>
        <p:spPr>
          <a:xfrm>
            <a:off x="9964056" y="1045029"/>
            <a:ext cx="20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Ketu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fshihen</a:t>
            </a:r>
            <a:r>
              <a:rPr lang="en-GB" dirty="0"/>
              <a:t> </a:t>
            </a:r>
            <a:r>
              <a:rPr lang="en-GB" dirty="0" err="1"/>
              <a:t>anetaret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lista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833DA-5394-79DE-E1D8-C3A92FE4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1" y="3907247"/>
            <a:ext cx="3207656" cy="2324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22E97-574F-A7E8-6CAF-F23CEA346C6E}"/>
              </a:ext>
            </a:extLst>
          </p:cNvPr>
          <p:cNvSpPr txBox="1"/>
          <p:nvPr/>
        </p:nvSpPr>
        <p:spPr>
          <a:xfrm>
            <a:off x="9376226" y="4225108"/>
            <a:ext cx="2699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Delete pa </a:t>
            </a:r>
            <a:r>
              <a:rPr lang="en-GB" dirty="0" err="1"/>
              <a:t>selektuar</a:t>
            </a:r>
            <a:r>
              <a:rPr lang="en-GB" dirty="0"/>
              <a:t> </a:t>
            </a:r>
            <a:r>
              <a:rPr lang="en-GB" dirty="0" err="1"/>
              <a:t>anetarin</a:t>
            </a:r>
            <a:r>
              <a:rPr lang="en-GB" dirty="0"/>
              <a:t>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Select the member</a:t>
            </a:r>
          </a:p>
          <a:p>
            <a:r>
              <a:rPr lang="en-GB" dirty="0"/>
              <a:t>Pasi </a:t>
            </a:r>
            <a:r>
              <a:rPr lang="en-GB" dirty="0" err="1"/>
              <a:t>selektimit</a:t>
            </a:r>
            <a:r>
              <a:rPr lang="en-GB" dirty="0"/>
              <a:t> del </a:t>
            </a:r>
            <a:r>
              <a:rPr lang="en-GB" dirty="0" err="1"/>
              <a:t>tabela</a:t>
            </a:r>
            <a:r>
              <a:rPr lang="en-GB" dirty="0"/>
              <a:t> Member deleted successfully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33AF3-45BE-6F89-3A74-F354DDF92757}"/>
              </a:ext>
            </a:extLst>
          </p:cNvPr>
          <p:cNvCxnSpPr>
            <a:cxnSpLocks/>
          </p:cNvCxnSpPr>
          <p:nvPr/>
        </p:nvCxnSpPr>
        <p:spPr>
          <a:xfrm flipH="1">
            <a:off x="8447314" y="4895430"/>
            <a:ext cx="92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86AB4-F857-745F-A9FE-7267B51BDB6E}"/>
              </a:ext>
            </a:extLst>
          </p:cNvPr>
          <p:cNvSpPr txBox="1"/>
          <p:nvPr/>
        </p:nvSpPr>
        <p:spPr>
          <a:xfrm>
            <a:off x="101599" y="4808506"/>
            <a:ext cx="4107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nuk</a:t>
            </a:r>
            <a:r>
              <a:rPr lang="en-GB" dirty="0"/>
              <a:t> </a:t>
            </a:r>
            <a:r>
              <a:rPr lang="en-GB" dirty="0" err="1"/>
              <a:t>plotesohen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update del </a:t>
            </a:r>
            <a:r>
              <a:rPr lang="en-GB" dirty="0" err="1"/>
              <a:t>tabela</a:t>
            </a:r>
            <a:r>
              <a:rPr lang="en-GB" dirty="0"/>
              <a:t> Missing Information</a:t>
            </a:r>
          </a:p>
          <a:p>
            <a:r>
              <a:rPr lang="en-GB" dirty="0" err="1"/>
              <a:t>Nese</a:t>
            </a:r>
            <a:r>
              <a:rPr lang="en-GB" dirty="0"/>
              <a:t> jane </a:t>
            </a:r>
            <a:r>
              <a:rPr lang="en-GB" dirty="0" err="1"/>
              <a:t>plotesuar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del </a:t>
            </a:r>
            <a:r>
              <a:rPr lang="en-GB" dirty="0" err="1"/>
              <a:t>tabela</a:t>
            </a:r>
            <a:r>
              <a:rPr lang="en-GB" dirty="0"/>
              <a:t> Member updated successfully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1A870-14A0-3562-2138-AACD64251205}"/>
              </a:ext>
            </a:extLst>
          </p:cNvPr>
          <p:cNvCxnSpPr/>
          <p:nvPr/>
        </p:nvCxnSpPr>
        <p:spPr>
          <a:xfrm flipV="1">
            <a:off x="1284514" y="3566378"/>
            <a:ext cx="1168401" cy="10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B37-6335-B95F-9B8B-4355E43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330" y="569099"/>
            <a:ext cx="4156870" cy="28096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Ketu </a:t>
            </a:r>
            <a:r>
              <a:rPr lang="en-US" dirty="0" err="1"/>
              <a:t>kryhet</a:t>
            </a:r>
            <a:r>
              <a:rPr lang="en-US" dirty="0"/>
              <a:t> </a:t>
            </a:r>
            <a:r>
              <a:rPr lang="en-US" dirty="0" err="1"/>
              <a:t>pagesa</a:t>
            </a:r>
            <a:r>
              <a:rPr lang="en-US" dirty="0"/>
              <a:t> e </a:t>
            </a:r>
            <a:r>
              <a:rPr lang="en-US" dirty="0" err="1"/>
              <a:t>anetarit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regjistruar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A5BE91-FDC3-B2D3-AB6B-5F58B4A119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2" b="2"/>
          <a:stretch/>
        </p:blipFill>
        <p:spPr>
          <a:xfrm>
            <a:off x="1164613" y="1313809"/>
            <a:ext cx="5895257" cy="426074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2DCCA-BC04-AF7C-BC4B-30AE05FB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5509" y="3672189"/>
            <a:ext cx="3361498" cy="15915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Ketu </a:t>
            </a:r>
            <a:r>
              <a:rPr lang="en-US" sz="2800" dirty="0" err="1"/>
              <a:t>shfaqet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e </a:t>
            </a:r>
            <a:r>
              <a:rPr lang="en-US" sz="2800" dirty="0" err="1"/>
              <a:t>gjithe</a:t>
            </a:r>
            <a:r>
              <a:rPr lang="en-US" sz="2800" dirty="0"/>
              <a:t> </a:t>
            </a:r>
            <a:r>
              <a:rPr lang="en-US" sz="2800" dirty="0" err="1"/>
              <a:t>anetareve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regjistruar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E5C66-5342-44DA-6FCD-8FC335E718B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381469" y="3378704"/>
            <a:ext cx="2414040" cy="108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6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3ADCA-7DD5-9062-0326-D70C10FC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" y="295382"/>
            <a:ext cx="7122501" cy="5700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6C921-E303-BC85-6DAB-1D806D716C66}"/>
              </a:ext>
            </a:extLst>
          </p:cNvPr>
          <p:cNvSpPr txBox="1"/>
          <p:nvPr/>
        </p:nvSpPr>
        <p:spPr>
          <a:xfrm>
            <a:off x="7839856" y="355342"/>
            <a:ext cx="40623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Ketu </a:t>
            </a:r>
            <a:r>
              <a:rPr lang="en-GB" sz="2000" dirty="0" err="1"/>
              <a:t>eshte</a:t>
            </a:r>
            <a:r>
              <a:rPr lang="en-GB" sz="2000" dirty="0"/>
              <a:t> </a:t>
            </a:r>
            <a:r>
              <a:rPr lang="en-GB" sz="2000" dirty="0" err="1"/>
              <a:t>kodi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perdorur</a:t>
            </a:r>
            <a:r>
              <a:rPr lang="en-GB" sz="2000" dirty="0"/>
              <a:t> per log in form.</a:t>
            </a:r>
          </a:p>
          <a:p>
            <a:r>
              <a:rPr lang="en-GB" sz="2000" dirty="0" err="1"/>
              <a:t>UidTb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username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cili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Admin </a:t>
            </a:r>
            <a:r>
              <a:rPr lang="en-GB" sz="2000" dirty="0" err="1"/>
              <a:t>PassTb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password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cili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Admin</a:t>
            </a:r>
          </a:p>
          <a:p>
            <a:r>
              <a:rPr lang="en-GB" sz="2000" dirty="0" err="1"/>
              <a:t>Perdorim</a:t>
            </a:r>
            <a:r>
              <a:rPr lang="en-GB" sz="2000" dirty="0"/>
              <a:t> </a:t>
            </a:r>
            <a:r>
              <a:rPr lang="en-GB" sz="2000" dirty="0" err="1"/>
              <a:t>strukturen</a:t>
            </a:r>
            <a:r>
              <a:rPr lang="en-GB" sz="2000" dirty="0"/>
              <a:t> </a:t>
            </a:r>
            <a:r>
              <a:rPr lang="en-GB" sz="2000" dirty="0" err="1"/>
              <a:t>kushtezuese</a:t>
            </a:r>
            <a:r>
              <a:rPr lang="en-GB" sz="2000" dirty="0"/>
              <a:t> if-else 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lihet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pakten</a:t>
            </a:r>
            <a:r>
              <a:rPr lang="en-GB" sz="2000" dirty="0"/>
              <a:t> </a:t>
            </a:r>
            <a:r>
              <a:rPr lang="en-GB" sz="2000" dirty="0" err="1"/>
              <a:t>njera</a:t>
            </a:r>
            <a:r>
              <a:rPr lang="en-GB" sz="2000" dirty="0"/>
              <a:t> bosh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Missing Information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vihet</a:t>
            </a:r>
            <a:r>
              <a:rPr lang="en-GB" sz="2000" dirty="0"/>
              <a:t> </a:t>
            </a:r>
            <a:r>
              <a:rPr lang="en-GB" sz="2000" dirty="0" err="1"/>
              <a:t>sakte</a:t>
            </a:r>
            <a:r>
              <a:rPr lang="en-GB" sz="2000" dirty="0"/>
              <a:t> username </a:t>
            </a:r>
            <a:r>
              <a:rPr lang="en-GB" sz="2000" dirty="0" err="1"/>
              <a:t>dhe</a:t>
            </a:r>
            <a:r>
              <a:rPr lang="en-GB" sz="2000" dirty="0"/>
              <a:t> password do </a:t>
            </a:r>
            <a:r>
              <a:rPr lang="en-GB" sz="2000" dirty="0" err="1"/>
              <a:t>hapet</a:t>
            </a:r>
            <a:r>
              <a:rPr lang="en-GB" sz="2000" dirty="0"/>
              <a:t> </a:t>
            </a:r>
            <a:r>
              <a:rPr lang="en-GB" sz="2000" dirty="0" err="1"/>
              <a:t>faqja</a:t>
            </a:r>
            <a:r>
              <a:rPr lang="en-GB" sz="2000" dirty="0"/>
              <a:t> </a:t>
            </a:r>
            <a:r>
              <a:rPr lang="en-GB" sz="2000" dirty="0" err="1"/>
              <a:t>kryesore</a:t>
            </a:r>
            <a:endParaRPr lang="en-GB" sz="2000" dirty="0"/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nuk</a:t>
            </a:r>
            <a:r>
              <a:rPr lang="en-GB" sz="2000" dirty="0"/>
              <a:t> </a:t>
            </a:r>
            <a:r>
              <a:rPr lang="en-GB" sz="2000" dirty="0" err="1"/>
              <a:t>plotesohen</a:t>
            </a:r>
            <a:r>
              <a:rPr lang="en-GB" sz="2000" dirty="0"/>
              <a:t> </a:t>
            </a:r>
            <a:r>
              <a:rPr lang="en-GB" sz="2000" dirty="0" err="1"/>
              <a:t>sakte</a:t>
            </a:r>
            <a:r>
              <a:rPr lang="en-GB" sz="2000" dirty="0"/>
              <a:t>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Wrong ID or Password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1FAB5F-8AD7-214B-39C8-12FEE86E2E89}"/>
              </a:ext>
            </a:extLst>
          </p:cNvPr>
          <p:cNvCxnSpPr>
            <a:cxnSpLocks/>
          </p:cNvCxnSpPr>
          <p:nvPr/>
        </p:nvCxnSpPr>
        <p:spPr>
          <a:xfrm flipH="1">
            <a:off x="5426439" y="2788170"/>
            <a:ext cx="2413417" cy="6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D9DDC1-CE63-59AB-97D6-EDAF5CDB4430}"/>
              </a:ext>
            </a:extLst>
          </p:cNvPr>
          <p:cNvCxnSpPr/>
          <p:nvPr/>
        </p:nvCxnSpPr>
        <p:spPr>
          <a:xfrm flipH="1">
            <a:off x="4572000" y="4137285"/>
            <a:ext cx="3267856" cy="4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D30F1-179D-DF74-DF53-9F1CEC932C02}"/>
              </a:ext>
            </a:extLst>
          </p:cNvPr>
          <p:cNvCxnSpPr/>
          <p:nvPr/>
        </p:nvCxnSpPr>
        <p:spPr>
          <a:xfrm flipH="1">
            <a:off x="5711252" y="5021705"/>
            <a:ext cx="2128604" cy="62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D39DE-8DF1-98CF-D8E2-9ABB8EDD19C4}"/>
              </a:ext>
            </a:extLst>
          </p:cNvPr>
          <p:cNvCxnSpPr>
            <a:cxnSpLocks/>
          </p:cNvCxnSpPr>
          <p:nvPr/>
        </p:nvCxnSpPr>
        <p:spPr>
          <a:xfrm flipH="1">
            <a:off x="3028013" y="1304144"/>
            <a:ext cx="48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0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486</TotalTime>
  <Words>427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Fitness Center</vt:lpstr>
      <vt:lpstr>Ne  fillim do te plotesohet Log in form me username dhe passwordin e sakte </vt:lpstr>
      <vt:lpstr>Pasi bejme log in do te shfaqet Main Form</vt:lpstr>
      <vt:lpstr>Shtojme Anetaret e rinj duke e plotesuar me te dhenat e tyre perkatese</vt:lpstr>
      <vt:lpstr>Nese nuk plotesohen te gjitha te dhenat, shfaqet tabela missing information</vt:lpstr>
      <vt:lpstr>Ketu kontrollohen anetaret e shtuar </vt:lpstr>
      <vt:lpstr>PowerPoint Presentation</vt:lpstr>
      <vt:lpstr>Ketu kryhet pagesa e anetarit pasi eshte regjistruar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FALEMINDERIT!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Center</dc:title>
  <dc:creator>andjacane10@gmail.com</dc:creator>
  <cp:lastModifiedBy>andjacane10@gmail.com</cp:lastModifiedBy>
  <cp:revision>1</cp:revision>
  <dcterms:created xsi:type="dcterms:W3CDTF">2024-05-21T14:03:03Z</dcterms:created>
  <dcterms:modified xsi:type="dcterms:W3CDTF">2024-05-27T15:25:03Z</dcterms:modified>
</cp:coreProperties>
</file>