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66B4-6613-4809-B233-4A207B616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A50BE-22DC-46A6-B00D-075964BC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50FE-D101-47CB-820B-6B559DCF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24FF-A880-4570-9C9A-31C273F1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C036-84CE-4AF4-A022-5A2CB198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C477-B212-4A0E-8330-82528F0A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1E39-9ACF-4E7E-A92B-814289DDA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7840-893F-498A-BA8A-70A4318E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A3EA-D22E-4D70-AA7C-93FC386A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D4567-4A86-41FF-9D3C-875E2532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8525F-26BC-4743-99D5-4AE21D15E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0B7A9-2C2C-43BF-984E-99530C051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8527-00F4-42AF-83C2-A58228A7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9A76-B147-4F1C-9B4F-19D727B0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F36D-C9DC-4E1E-AE8A-5E139E23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60B-CCAE-46B1-9EF6-2D2F9045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63A6-7D46-4A6F-8187-3FFC19E4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0644-5FC9-4316-A4C3-412CAADD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187BD-56A0-4982-8876-C08BAFBC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9184-0DA2-4F07-BA06-7C075577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8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D23D-257F-46AF-9294-36948BCA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49EF6-2A8F-45EF-86BE-0943723D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5217-4B96-44C3-80D7-D7448C78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8926-80EF-46D8-A66C-AC7E4DF3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9116-3119-41C1-8338-0B2CD100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92E2-0A7B-4BE7-AEAB-F3DDDA3B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6384-6B89-478D-8827-6D81F0C2B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9F299-4125-422D-9C78-94294928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96A9C-6677-470D-A015-6FC99BCB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20E4-9537-4C7A-8017-77669141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59B7-D6E0-420F-89EC-67A3C57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1609-577F-4C0C-93CC-C975BDD7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C4C5-D020-4C01-BDDD-34E9925A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95FBC-EF15-4702-8DB3-A2E1654D5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AD102-A05F-4155-B09F-F9163245C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A2436-AB49-40B8-A5D2-BA4F90675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09AB1-CAFC-4CAD-927B-5F8ABD6B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90E7B-C85E-4C65-BCE6-472BBE70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56DE9-2B55-4104-A3BF-23ACD0FD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3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A80E-472D-46B3-93B5-E141572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451F0-DB7C-4067-8FFC-2689C52B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3D484-087E-42F5-815D-8E35C710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DE4EC-3C2D-4710-A75B-B0263CD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C58F3-525F-45B7-BD1C-7022E11A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75256-38BD-4699-9D87-3897EFAD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B099E-1B2E-4185-9936-5766C25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A022-3785-4B14-948C-8C30626C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512C-DCC9-4859-B850-4075E77B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3393-3937-44AA-96AA-499696631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36587-E6F6-483A-B043-57D88A2B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1CC7-08DA-4ED2-824E-6189015D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A3CB0-F2BF-40A0-85EB-B3918BDE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0414-0D0A-4D86-815E-DA1D9823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CFCAC-5585-43A2-A867-EC4704343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DB3F-29BB-48DC-91C4-79B52A23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FA56-3112-464E-A9D8-943A3B1C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6DFD8-ABBF-4FD1-80B4-24BB5C0D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341C3-BF9D-46BE-8E7E-A5281DC1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A9CEE-CC4F-42A6-8F33-44A55A2B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2047-60FD-4D2E-967A-1780EE779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9192-742D-482F-BE98-0DC157905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B2F6-9B8E-4C73-8681-64F2B2CD5F31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9B77-13E7-4603-9602-9AD89DC9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501E-8BF2-4967-8F19-16EB1D624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0ABE-A648-4B58-95D6-FF0C559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A1804-5C06-400C-A548-4DA66576EA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C0346-E543-451C-AB42-3429B3F6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617"/>
            <a:ext cx="6319706" cy="3065346"/>
          </a:xfrm>
        </p:spPr>
        <p:txBody>
          <a:bodyPr anchor="ctr">
            <a:normAutofit/>
          </a:bodyPr>
          <a:lstStyle/>
          <a:p>
            <a:br>
              <a:rPr lang="sr-Cyrl-R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sr-Cyrl-R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sr-Cyrl-RS" sz="3200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sr-Cyrl-RS" sz="3200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МАТЕМАТИЧКИ ФАКУЛТЕТ</a:t>
            </a:r>
            <a:br>
              <a:rPr lang="sr-Cyrl-RS" sz="3200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br>
              <a:rPr lang="sr-Cyrl-RS" sz="3200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sr-Cyrl-RS" sz="3200" dirty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ИНФОРМАЦИОНИ СИСТЕМИ</a:t>
            </a:r>
            <a:br>
              <a:rPr lang="sr-Cyrl-RS" sz="3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FBB1D-12B7-465A-A65E-AB5869FD4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7933"/>
            <a:ext cx="6319706" cy="1798345"/>
          </a:xfrm>
        </p:spPr>
        <p:txBody>
          <a:bodyPr>
            <a:normAutofit/>
          </a:bodyPr>
          <a:lstStyle/>
          <a:p>
            <a:endParaRPr lang="sr-Cyrl-R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sr-Cyrl-R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sr-Cyrl-RS" sz="44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КЊИЖАРИЦА</a:t>
            </a:r>
          </a:p>
          <a:p>
            <a:endParaRPr lang="en-US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4C877-C32F-4F6C-96C5-3AC38FC2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221479"/>
            <a:ext cx="1059809" cy="12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C203D-1978-476C-A23C-31B3C99FDF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9F29B-8927-4BD7-A4FF-6AD49099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УВОД</a:t>
            </a: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DD61B2-7869-4540-84D1-E8174DB5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3"/>
            <a:ext cx="5990476" cy="3571429"/>
          </a:xfrm>
          <a:effectLst>
            <a:glow rad="406400">
              <a:schemeClr val="bg1">
                <a:lumMod val="95000"/>
                <a:alpha val="3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046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8089C-C9D1-4B2C-8944-0E789123BF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85EA4-0DBB-4205-9907-9F20B0E4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СЛУЧАЈЕВИ</a:t>
            </a:r>
            <a:r>
              <a:rPr lang="sr-Cyrl-RS" sz="20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  </a:t>
            </a:r>
            <a:r>
              <a:rPr lang="sr-Cyrl-RS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УПОТРЕБЕ</a:t>
            </a:r>
            <a:endParaRPr lang="en-US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C3A3-881E-44F4-B4CD-82102551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Продаја</a:t>
            </a:r>
          </a:p>
          <a:p>
            <a:pPr>
              <a:buFont typeface="Wingdings" panose="05000000000000000000" pitchFamily="2" charset="2"/>
              <a:buChar char="q"/>
            </a:pPr>
            <a:endParaRPr lang="sr-Cyrl-R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Набавка робе</a:t>
            </a:r>
          </a:p>
          <a:p>
            <a:pPr>
              <a:buFont typeface="Wingdings" panose="05000000000000000000" pitchFamily="2" charset="2"/>
              <a:buChar char="q"/>
            </a:pPr>
            <a:endParaRPr lang="sr-Cyrl-R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Организација књижевне вечери</a:t>
            </a:r>
          </a:p>
          <a:p>
            <a:pPr>
              <a:buFont typeface="Wingdings" panose="05000000000000000000" pitchFamily="2" charset="2"/>
              <a:buChar char="q"/>
            </a:pPr>
            <a:endParaRPr lang="sr-Cyrl-R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Администрација система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19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8089C-C9D1-4B2C-8944-0E789123BF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85EA4-0DBB-4205-9907-9F20B0E4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b="1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МОДЕЛ ПОДАТАКА</a:t>
            </a:r>
            <a:endParaRPr lang="en-US" b="1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95BC24-F025-4ECE-85E5-657C3F5DB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89" y="1332854"/>
            <a:ext cx="9691221" cy="5160021"/>
          </a:xfr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39331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8089C-C9D1-4B2C-8944-0E789123BF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85EA4-0DBB-4205-9907-9F20B0E4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>
                <a:solidFill>
                  <a:schemeClr val="bg1"/>
                </a:solidFill>
              </a:rPr>
              <a:t>КОРИСНИЧКИ ИНТЕРФЕЈС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C3A3-881E-44F4-B4CD-82102551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Пријављивање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Шеф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Купопродаја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Магацин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Књижевне  вечери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Анкета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Инфо  страна</a:t>
            </a:r>
            <a:endParaRPr lang="en-US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9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8089C-C9D1-4B2C-8944-0E789123BF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85EA4-0DBB-4205-9907-9F20B0E4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>
                <a:solidFill>
                  <a:schemeClr val="bg1"/>
                </a:solidFill>
              </a:rPr>
              <a:t>ПРЕДЛОГ АРХИТЕКТУРЕ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68EBA8-2D9E-41E2-B37D-B4C5FD1B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1" y="1290549"/>
            <a:ext cx="6244526" cy="5372807"/>
          </a:xfr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145643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8089C-C9D1-4B2C-8944-0E789123BFD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85EA4-0DBB-4205-9907-9F20B0E4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C3A3-881E-44F4-B4CD-82102551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Cyrl-RS" sz="40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sr-Cyrl-RS" sz="40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sr-Cyrl-RS" sz="40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sr-Cyrl-RS" sz="40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endParaRPr lang="sr-Cyrl-RS" sz="4000" dirty="0">
              <a:solidFill>
                <a:schemeClr val="bg1"/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0" indent="0">
              <a:buNone/>
            </a:pPr>
            <a:r>
              <a:rPr lang="sr-Cyrl-RS" sz="4000" dirty="0">
                <a:solidFill>
                  <a:schemeClr val="bg1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ХВАЛА НА ПАЖЊИ</a:t>
            </a:r>
          </a:p>
        </p:txBody>
      </p:sp>
    </p:spTree>
    <p:extLst>
      <p:ext uri="{BB962C8B-B14F-4D97-AF65-F5344CB8AC3E}">
        <p14:creationId xmlns:p14="http://schemas.microsoft.com/office/powerpoint/2010/main" val="3474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Yu Gothic Light</vt:lpstr>
      <vt:lpstr>Yu Gothic UI Light</vt:lpstr>
      <vt:lpstr>Arial</vt:lpstr>
      <vt:lpstr>Calibri</vt:lpstr>
      <vt:lpstr>Calibri Light</vt:lpstr>
      <vt:lpstr>Consolas</vt:lpstr>
      <vt:lpstr>Wingdings</vt:lpstr>
      <vt:lpstr>Office Theme</vt:lpstr>
      <vt:lpstr>   МАТЕМАТИЧКИ ФАКУЛТЕТ  ИНФОРМАЦИОНИ СИСТЕМИ </vt:lpstr>
      <vt:lpstr>УВОД</vt:lpstr>
      <vt:lpstr>СЛУЧАЈЕВИ  УПОТРЕБЕ</vt:lpstr>
      <vt:lpstr>МОДЕЛ ПОДАТАКА</vt:lpstr>
      <vt:lpstr>КОРИСНИЧКИ ИНТЕРФЕЈС</vt:lpstr>
      <vt:lpstr>ПРЕДЛОГ АРХИТЕКТУРЕ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МАТЕМАТИЧКИ ФАКУЛТЕТ  ИНФОРМАЦИОНИ СИСТЕМИ </dc:title>
  <dc:creator>Andjela Mijailovic</dc:creator>
  <cp:lastModifiedBy>Andjela Mijailovic</cp:lastModifiedBy>
  <cp:revision>9</cp:revision>
  <dcterms:created xsi:type="dcterms:W3CDTF">2018-01-10T14:37:58Z</dcterms:created>
  <dcterms:modified xsi:type="dcterms:W3CDTF">2018-01-10T21:40:23Z</dcterms:modified>
</cp:coreProperties>
</file>