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 I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koli</a:t>
            </a:r>
            <a:r>
              <a:rPr lang="sr-Latn-RS" dirty="0" smtClean="0"/>
              <a:t>čine podataka – II projekat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Anđelija Đorđević 1033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25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19" y="0"/>
            <a:ext cx="8739551" cy="586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20" y="5867219"/>
            <a:ext cx="9136182" cy="9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0" y="1350751"/>
            <a:ext cx="11029699" cy="840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9" y="501859"/>
            <a:ext cx="11382359" cy="53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2896049"/>
            <a:ext cx="7524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0" y="1557337"/>
            <a:ext cx="9995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8" y="1781219"/>
            <a:ext cx="10430904" cy="32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6053"/>
            <a:ext cx="10131425" cy="4727275"/>
          </a:xfrm>
        </p:spPr>
        <p:txBody>
          <a:bodyPr>
            <a:no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Sussex-Huawei Locomotion Dataset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Prepoznavanje načina kretanja korisnika mobilnih telefona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Osam različitih načina kretanja: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Mirovanje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Trčanje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Bicikl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Autobus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</a:p>
          <a:p>
            <a:pPr lvl="1"/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svaki dan kretanja postoji poseban direktorijum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direktorijumu postoje odvojene tekstualne datoteke za podatke prikupljane različitim senzorima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projekta su korišćene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datoteke: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&lt;position&gt;_Motion.txt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&lt;position&gt;_Location.txt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mobilnog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Hand, Hips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Torso</a:t>
            </a:r>
            <a:endParaRPr lang="sr-Latn-R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Ulazni podaci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prikupljenim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vremensku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oznaku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Datoteke potrebne za izradu projekta su spojene 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csv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kretanja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osnovu vremenske oznake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Računato je ukupno vreme hodanja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Prikazana je minimalna,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srednja vrednost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devijacija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pritiska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FSOC-Lab</a:t>
            </a:r>
          </a:p>
          <a:p>
            <a:r>
              <a:rPr lang="en-US" sz="2400" dirty="0" smtClean="0"/>
              <a:t>HDFS</a:t>
            </a:r>
          </a:p>
          <a:p>
            <a:r>
              <a:rPr lang="en-US" sz="2400" dirty="0" smtClean="0"/>
              <a:t>Spark Docker Container</a:t>
            </a:r>
          </a:p>
          <a:p>
            <a:r>
              <a:rPr lang="en-US" sz="2400" dirty="0" smtClean="0"/>
              <a:t>Cassandra Docker Container</a:t>
            </a:r>
          </a:p>
          <a:p>
            <a:r>
              <a:rPr lang="en-US" sz="2400" dirty="0" smtClean="0"/>
              <a:t>Kafka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7760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84549"/>
            <a:ext cx="10818900" cy="27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7" y="206834"/>
            <a:ext cx="10131425" cy="1456267"/>
          </a:xfrm>
        </p:spPr>
        <p:txBody>
          <a:bodyPr/>
          <a:lstStyle/>
          <a:p>
            <a:r>
              <a:rPr lang="en-US" dirty="0" smtClean="0"/>
              <a:t>Kafka producer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38" y="1283538"/>
            <a:ext cx="8696523" cy="54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2065867"/>
            <a:ext cx="11128075" cy="37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" y="2355606"/>
            <a:ext cx="12004028" cy="28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627</TotalTime>
  <Words>161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Celestial</vt:lpstr>
      <vt:lpstr>Sistemi za obradu I analizu velike količine podataka – II projekat</vt:lpstr>
      <vt:lpstr>Podaci</vt:lpstr>
      <vt:lpstr>Struktura podataka</vt:lpstr>
      <vt:lpstr>Ulazni podaci</vt:lpstr>
      <vt:lpstr>Pokretanje</vt:lpstr>
      <vt:lpstr>Cassandra</vt:lpstr>
      <vt:lpstr>Kafka producer</vt:lpstr>
      <vt:lpstr>Kafka consumer</vt:lpstr>
      <vt:lpstr>Kafka consumer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obradu I analizu velike količine podataka – II projekat</dc:title>
  <dc:creator>Andjelija Djordjevic</dc:creator>
  <cp:lastModifiedBy>Andjelija Djordjevic</cp:lastModifiedBy>
  <cp:revision>11</cp:revision>
  <dcterms:created xsi:type="dcterms:W3CDTF">2020-10-21T12:43:49Z</dcterms:created>
  <dcterms:modified xsi:type="dcterms:W3CDTF">2020-10-22T08:09:55Z</dcterms:modified>
</cp:coreProperties>
</file>