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5646F-9C4E-4628-A23A-C42A05349F1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D0EBDA-6175-4349-BB0A-E499B6AE46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6400800" cy="1600200"/>
          </a:xfrm>
        </p:spPr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Anđelija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Đorđević 1033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obradu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čine podataka – I projekat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7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28600"/>
            <a:ext cx="8838411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7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Sussex-Huawei Locomotion Dataset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Prepoznavanje načina kretanja korisnika mobilnih telefona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Osam različitih načina kretanja: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Mirovanje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Hodanje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Trčanje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Bicikl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Autobus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</a:t>
            </a:r>
          </a:p>
          <a:p>
            <a:pPr lvl="1"/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svaki dan kretanja postoji poseban direktorijum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direktorijumu postoje odvojene tekstualne datoteke za podatke prikupljane različitim senzorima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projekta su korišćene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datoteke: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&lt;position&gt;_Motion.txt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&lt;position&gt;_Location.txt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Hand, Hips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Torso</a:t>
            </a:r>
            <a:endParaRPr lang="sr-Latn-R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Ulazni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prikupljenim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poseduje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vremensku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oznaku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Datoteke potrebne za izradu projekta su spojene u jednu na osnovu vremenske oznake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Računato je ukupno vreme hodanja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Prikazana je minimalna, maksimalna i srednja vrednost pritiska i temperature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7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HDFS-a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752600"/>
            <a:ext cx="70485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7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Pristup HDFS-u kroz browser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Namenode – localhost:9870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 – locahost:9864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ResourceManager – localhost:8088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7848600" cy="348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Spark-a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42" y="1524000"/>
            <a:ext cx="7029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8" y="2921000"/>
            <a:ext cx="8841098" cy="350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3" y="249349"/>
            <a:ext cx="6087533" cy="417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419600"/>
            <a:ext cx="5791200" cy="201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3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163"/>
            <a:ext cx="8229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26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</TotalTime>
  <Words>148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Perpetua</vt:lpstr>
      <vt:lpstr>Times New Roman</vt:lpstr>
      <vt:lpstr>Wingdings 2</vt:lpstr>
      <vt:lpstr>Equity</vt:lpstr>
      <vt:lpstr>Sistemi za obradu i analizu velike količine podataka – I projekat</vt:lpstr>
      <vt:lpstr>Podaci</vt:lpstr>
      <vt:lpstr>Struktura podataka</vt:lpstr>
      <vt:lpstr>Ulazni podaci</vt:lpstr>
      <vt:lpstr>Pokretanje HDFS-a</vt:lpstr>
      <vt:lpstr>Pristup HDFS-u kroz browser</vt:lpstr>
      <vt:lpstr>Pokretanje Spark-a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Andjelija Djordjevic</dc:creator>
  <cp:lastModifiedBy>Andjelija Djordjevic</cp:lastModifiedBy>
  <cp:revision>14</cp:revision>
  <dcterms:created xsi:type="dcterms:W3CDTF">2020-10-21T08:48:43Z</dcterms:created>
  <dcterms:modified xsi:type="dcterms:W3CDTF">2020-10-21T12:45:31Z</dcterms:modified>
</cp:coreProperties>
</file>