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obradu</a:t>
            </a:r>
            <a:r>
              <a:rPr lang="en-US" dirty="0"/>
              <a:t> I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koli</a:t>
            </a:r>
            <a:r>
              <a:rPr lang="sr-Latn-RS" dirty="0"/>
              <a:t>čine podataka – </a:t>
            </a:r>
            <a:r>
              <a:rPr lang="sr-Latn-RS" dirty="0" smtClean="0"/>
              <a:t>II</a:t>
            </a:r>
            <a:r>
              <a:rPr lang="en-US" dirty="0" smtClean="0"/>
              <a:t>I</a:t>
            </a:r>
            <a:r>
              <a:rPr lang="sr-Latn-RS" dirty="0" smtClean="0"/>
              <a:t> </a:t>
            </a:r>
            <a:r>
              <a:rPr lang="sr-Latn-RS" dirty="0"/>
              <a:t>projekat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Anđelija Đorđević 1033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5907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16" y="1290278"/>
            <a:ext cx="8325367" cy="42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3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Pokretanje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493288"/>
            <a:ext cx="8877300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777961"/>
            <a:ext cx="84772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2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243012"/>
            <a:ext cx="32289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71933"/>
            <a:ext cx="10131425" cy="4589252"/>
          </a:xfrm>
        </p:spPr>
        <p:txBody>
          <a:bodyPr>
            <a:normAutofit fontScale="92500" lnSpcReduction="10000"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Sussex-Huawei Locomotion Dataset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Prepoznavanje načina kretanja korisnika mobilnih telefona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Osam različitih načina kretanja: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Mirovanje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Hodanje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Trčanje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Bicikl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Autobus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Voz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1597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Struktura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svaki dan kretanja postoji poseban direktorijum</a:t>
            </a:r>
          </a:p>
          <a:p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svakom direktorijumu postoje odvojene tekstualne datoteke za podatke prikupljane različitim senzorima</a:t>
            </a:r>
          </a:p>
          <a:p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potrebe projekta su korišćene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datoteke: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&lt;position&gt;_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Motion.txt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Label.txt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&lt;position&gt;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poziciju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mobilnog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uzima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Bag,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Hand, Hips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Torso</a:t>
            </a:r>
            <a:endParaRPr lang="sr-Latn-R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736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treniranje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68952"/>
          </a:xfrm>
        </p:spPr>
        <p:txBody>
          <a:bodyPr>
            <a:normAutofit lnSpcReduction="10000"/>
          </a:bodyPr>
          <a:lstStyle/>
          <a:p>
            <a:pPr marL="285750" lvl="1"/>
            <a:r>
              <a:rPr lang="en-US" sz="2400" dirty="0" err="1" smtClean="0"/>
              <a:t>Podaci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fajla</a:t>
            </a:r>
            <a:r>
              <a:rPr lang="en-US" sz="2400" dirty="0" smtClean="0"/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&lt;position&gt;_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Motion.txt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sr-Latn-R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/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 trenira na osnovu podataka sa senzora mobilnog telefona za predviđanje načina kretanja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/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 </a:t>
            </a:r>
            <a:r>
              <a:rPr lang="sr-Latn-R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Coarse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datoteke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Label.txt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šćen je za oznaku načina kretanja i kreiranje modela nadgledanog mašinskog učenja</a:t>
            </a:r>
          </a:p>
          <a:p>
            <a:pPr marL="285750" lvl="1"/>
            <a:r>
              <a:rPr lang="sr-Latn-R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</a:t>
            </a:r>
          </a:p>
          <a:p>
            <a:pPr marL="285750" lvl="1"/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Podaci su podeljeni na training i test</a:t>
            </a:r>
          </a:p>
          <a:p>
            <a:pPr marL="285750" lvl="1"/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podaci se nalaze u direktorijumu </a:t>
            </a:r>
            <a:r>
              <a:rPr lang="sr-Latn-R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285750" lvl="1"/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podaci se nalaze u direktorijumu </a:t>
            </a:r>
            <a:r>
              <a:rPr lang="sr-Latn-R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5349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Treniranje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2043112"/>
            <a:ext cx="61436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9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70" y="0"/>
            <a:ext cx="7341259" cy="68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7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dirty="0" smtClean="0"/>
              <a:t>Kafka producer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32" y="1138991"/>
            <a:ext cx="7795135" cy="56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6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consumer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09" y="1966462"/>
            <a:ext cx="8374581" cy="39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876425"/>
            <a:ext cx="10239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35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215</TotalTime>
  <Words>164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Celestial</vt:lpstr>
      <vt:lpstr>Sistemi za obradu I analizu velike količine podataka – III projekat</vt:lpstr>
      <vt:lpstr>Podaci</vt:lpstr>
      <vt:lpstr>Struktura podataka</vt:lpstr>
      <vt:lpstr>Podaci za treniranje modela</vt:lpstr>
      <vt:lpstr>Treniranje modela</vt:lpstr>
      <vt:lpstr>PowerPoint Presentation</vt:lpstr>
      <vt:lpstr>Kafka producer</vt:lpstr>
      <vt:lpstr>Kafka consumer</vt:lpstr>
      <vt:lpstr>PowerPoint Presentation</vt:lpstr>
      <vt:lpstr>PowerPoint Presentation</vt:lpstr>
      <vt:lpstr>Pokretanje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za obradu I analizu velike količine podataka – III projekat</dc:title>
  <dc:creator>Andjelija Djordjevic</dc:creator>
  <cp:lastModifiedBy>Andjelija Djordjevic</cp:lastModifiedBy>
  <cp:revision>10</cp:revision>
  <dcterms:created xsi:type="dcterms:W3CDTF">2020-10-22T08:18:24Z</dcterms:created>
  <dcterms:modified xsi:type="dcterms:W3CDTF">2020-10-23T08:27:01Z</dcterms:modified>
</cp:coreProperties>
</file>