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68118614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68118614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6811861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6811861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68118614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68118614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68118614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68118614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380cac0b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380cac0b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68118614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68118614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68118614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68118614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68118614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68118614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68118614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68118614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OSdGw5SB-AN7RWIuYtJlV52cCdocckw6/view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sHg49x2f7A_uyl9qMUdDketQq6sTsQzz/view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9CffOyfKGu-AXAUlOWZjwyUBfUKxlo1f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JamScout</a:t>
            </a:r>
            <a:endParaRPr sz="5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60"/>
              <a:t>Anđelija Mladenović, 1625</a:t>
            </a:r>
            <a:endParaRPr sz="166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60"/>
              <a:t>Milica Rangelov, 1690</a:t>
            </a:r>
            <a:endParaRPr sz="16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29850" y="2794725"/>
            <a:ext cx="430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Korisnički interfejs - DEMO (sa permisijama za lokaciju)</a:t>
            </a:r>
            <a:endParaRPr/>
          </a:p>
        </p:txBody>
      </p:sp>
      <p:pic>
        <p:nvPicPr>
          <p:cNvPr id="142" name="Google Shape;142;p22" title="WhatsApp Video 2024-01-23 at 23.09.05_64e1315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425" y="676500"/>
            <a:ext cx="2594500" cy="477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aplikaciji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Meriti gustinu saobraćaja u nekoj ulici korišćenjem saobraćajnih kamera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Preko android korisničkog interfejsa, prikazati korisniku putanju od njegove trenutne do ciljne lokacije, i pritom ga obavestiti o tome gde na putu može očekivati gužvu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Korisnik ima mogućnost da prijavi gužvu na lokaciji na kojoj se trenutno nalazi i time doprinese podacima koje aplikacija pokazuje korisnicima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Logika za brojanje učesnika u saobraćaju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Za brojanje automobila i pešaka korišćena je YOLOv5 neuronska mreža</a:t>
            </a:r>
            <a:endParaRPr sz="150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Pešaci i automobili se za određenu ulicu prebrojavaju na osnovu snimaka saobraćajnih kamera</a:t>
            </a:r>
            <a:endParaRPr sz="150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Podaci o prebrojanim učesnicima u saobraćaju se upisuju u .csv fajl koji služi da simulira bazu podataka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84750" y="52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Logika za brojanje učesnika u saobraćaju -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25" y="1273750"/>
            <a:ext cx="6359573" cy="354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 title="cars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75" y="425400"/>
            <a:ext cx="7897376" cy="4442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.csv fajla koji simulira bazu podataka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AKO MOŽE DA SE NAMESTI DA SE VIDE I ĆIRILIČNA IMENA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09600"/>
            <a:ext cx="783522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Korisnički interfejs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Napravljen kao android aplikacija, pisana u programskom jeziku Java</a:t>
            </a:r>
            <a:endParaRPr sz="15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Zahteva dozvole za pristup lokaciji</a:t>
            </a:r>
            <a:endParaRPr sz="15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Bez permisija za pristup lokaciji, korisnku će biti prikazana samo </a:t>
            </a:r>
            <a:r>
              <a:rPr lang="en" sz="1550"/>
              <a:t>mapa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Korisnički interfejs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7650" y="2058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437" lvl="0" marL="457200" rtl="0" algn="just"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lang="en" sz="1525"/>
              <a:t>Po davanju dozvola za pristup lokaciji, korisniku su omogućene sledeće funkcionalnosti:</a:t>
            </a:r>
            <a:endParaRPr sz="1525"/>
          </a:p>
          <a:p>
            <a:pPr indent="-325437" lvl="1" marL="914400" rtl="0" algn="just">
              <a:spcBef>
                <a:spcPts val="0"/>
              </a:spcBef>
              <a:spcAft>
                <a:spcPts val="0"/>
              </a:spcAft>
              <a:buSzPts val="1525"/>
              <a:buChar char="○"/>
            </a:pPr>
            <a:r>
              <a:rPr lang="en" sz="1525"/>
              <a:t>Pretraživanje putanje od trenutne lokacije do ciljne lokacije, pri čemu će za ulice za koje su podaci dostupni biti prikazan stepen gužve</a:t>
            </a:r>
            <a:endParaRPr sz="1525"/>
          </a:p>
          <a:p>
            <a:pPr indent="-325437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25"/>
              <a:buChar char="○"/>
            </a:pPr>
            <a:r>
              <a:t/>
            </a:r>
            <a:endParaRPr sz="1525"/>
          </a:p>
          <a:p>
            <a:pPr indent="-325437" lvl="1" marL="914400" rtl="0" algn="just">
              <a:spcBef>
                <a:spcPts val="0"/>
              </a:spcBef>
              <a:spcAft>
                <a:spcPts val="0"/>
              </a:spcAft>
              <a:buSzPts val="1525"/>
              <a:buChar char="○"/>
            </a:pPr>
            <a:r>
              <a:rPr lang="en" sz="1525"/>
              <a:t>Korisnik može birati između dva moda - moda pešaka i moda vozača; u zavisnosti od izabranog moda, biće prikazane različite putanje</a:t>
            </a:r>
            <a:endParaRPr sz="1525"/>
          </a:p>
          <a:p>
            <a:pPr indent="-325437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25"/>
              <a:buChar char="○"/>
            </a:pPr>
            <a:r>
              <a:t/>
            </a:r>
            <a:endParaRPr sz="1525"/>
          </a:p>
          <a:p>
            <a:pPr indent="-325437" lvl="1" marL="914400" rtl="0" algn="l">
              <a:spcBef>
                <a:spcPts val="0"/>
              </a:spcBef>
              <a:spcAft>
                <a:spcPts val="0"/>
              </a:spcAft>
              <a:buSzPts val="1525"/>
              <a:buChar char="○"/>
            </a:pPr>
            <a:r>
              <a:rPr lang="en" sz="1525"/>
              <a:t>Korisnik je u mogućnosti da prijavi gužvu na svojoj trenutnoj lokaciji - ovi podaci uticaće na prikaz koji drugi korisnici dobijaju u narednih 5 minuta</a:t>
            </a:r>
            <a:endParaRPr sz="152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75925" y="2622775"/>
            <a:ext cx="430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Korisnički interfejs - DEMO (bez permisija za lokaciju)</a:t>
            </a:r>
            <a:endParaRPr/>
          </a:p>
        </p:txBody>
      </p:sp>
      <p:pic>
        <p:nvPicPr>
          <p:cNvPr id="136" name="Google Shape;136;p21" title="WhatsApp Video 2024-01-23 at 23.19.32_c37757c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175" y="696825"/>
            <a:ext cx="2545675" cy="45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