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7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56F26E07-D852-B08B-D6A0-B55469CA4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CFA7BDB1-481A-E774-2921-AB95D8FC8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16">
            <a:extLst>
              <a:ext uri="{FF2B5EF4-FFF2-40B4-BE49-F238E27FC236}">
                <a16:creationId xmlns:a16="http://schemas.microsoft.com/office/drawing/2014/main" id="{FEC45AD7-863B-2E5C-82F9-EAAF1EF2F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5123" name="Shape 17">
            <a:extLst>
              <a:ext uri="{FF2B5EF4-FFF2-40B4-BE49-F238E27FC236}">
                <a16:creationId xmlns:a16="http://schemas.microsoft.com/office/drawing/2014/main" id="{8A99D235-E7C2-29A1-6AE0-0F468556485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3">
            <a:extLst>
              <a:ext uri="{FF2B5EF4-FFF2-40B4-BE49-F238E27FC236}">
                <a16:creationId xmlns:a16="http://schemas.microsoft.com/office/drawing/2014/main" id="{CB2757A6-5C91-82D2-5F2A-C93C616B163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171" name="Shape 24">
            <a:extLst>
              <a:ext uri="{FF2B5EF4-FFF2-40B4-BE49-F238E27FC236}">
                <a16:creationId xmlns:a16="http://schemas.microsoft.com/office/drawing/2014/main" id="{B065DA3C-EA10-FB9E-13BF-62F3933EB79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39">
            <a:extLst>
              <a:ext uri="{FF2B5EF4-FFF2-40B4-BE49-F238E27FC236}">
                <a16:creationId xmlns:a16="http://schemas.microsoft.com/office/drawing/2014/main" id="{CF21EBFD-9A8E-D4A8-C9E9-7765C9AF6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219" name="Shape 40">
            <a:extLst>
              <a:ext uri="{FF2B5EF4-FFF2-40B4-BE49-F238E27FC236}">
                <a16:creationId xmlns:a16="http://schemas.microsoft.com/office/drawing/2014/main" id="{C8E62BB0-B478-EEAC-581D-684A5500397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53">
            <a:extLst>
              <a:ext uri="{FF2B5EF4-FFF2-40B4-BE49-F238E27FC236}">
                <a16:creationId xmlns:a16="http://schemas.microsoft.com/office/drawing/2014/main" id="{F5E2A95F-75D3-2BAA-E954-ED5D84566BF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1267" name="Shape 54">
            <a:extLst>
              <a:ext uri="{FF2B5EF4-FFF2-40B4-BE49-F238E27FC236}">
                <a16:creationId xmlns:a16="http://schemas.microsoft.com/office/drawing/2014/main" id="{5BE546E5-4FBE-CF3D-67C0-9B3444AA58B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96828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rgbClr val="A8B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Shape 12">
            <a:extLst>
              <a:ext uri="{FF2B5EF4-FFF2-40B4-BE49-F238E27FC236}">
                <a16:creationId xmlns:a16="http://schemas.microsoft.com/office/drawing/2014/main" id="{76D19FCC-11AB-6940-2DBE-7BFBC10C4BB5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" name="Shape 13">
            <a:extLst>
              <a:ext uri="{FF2B5EF4-FFF2-40B4-BE49-F238E27FC236}">
                <a16:creationId xmlns:a16="http://schemas.microsoft.com/office/drawing/2014/main" id="{28A41F56-01C7-E1E3-2843-20DAF39FA1FB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4" name="Shape 14">
            <a:extLst>
              <a:ext uri="{FF2B5EF4-FFF2-40B4-BE49-F238E27FC236}">
                <a16:creationId xmlns:a16="http://schemas.microsoft.com/office/drawing/2014/main" id="{D2797BEB-8AF7-39BA-BA5C-A819BBBE98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DA082796-DA73-4809-B726-A9DB3AE27CE1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455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>
            <a:extLst>
              <a:ext uri="{FF2B5EF4-FFF2-40B4-BE49-F238E27FC236}">
                <a16:creationId xmlns:a16="http://schemas.microsoft.com/office/drawing/2014/main" id="{8B5981EB-6EBC-3193-5C3D-3A50FB61E40C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9685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altLang="de-DE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21E05377-DA81-816A-00C8-989649ED1E6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>
              <a:sym typeface="Arial" panose="020B0604020202020204" pitchFamily="34" charset="0"/>
            </a:endParaRPr>
          </a:p>
        </p:txBody>
      </p:sp>
      <p:pic>
        <p:nvPicPr>
          <p:cNvPr id="1028" name="Shape 8">
            <a:extLst>
              <a:ext uri="{FF2B5EF4-FFF2-40B4-BE49-F238E27FC236}">
                <a16:creationId xmlns:a16="http://schemas.microsoft.com/office/drawing/2014/main" id="{9D2C2D45-79DF-6CA3-1B8D-D0E538C68EA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0" y="185738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19">
            <a:extLst>
              <a:ext uri="{FF2B5EF4-FFF2-40B4-BE49-F238E27FC236}">
                <a16:creationId xmlns:a16="http://schemas.microsoft.com/office/drawing/2014/main" id="{5FCB7500-9E6E-FBB1-7040-D685C59B95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de-DE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Record a Presentation</a:t>
            </a:r>
          </a:p>
        </p:txBody>
      </p:sp>
      <p:sp>
        <p:nvSpPr>
          <p:cNvPr id="4099" name="Shape 20">
            <a:extLst>
              <a:ext uri="{FF2B5EF4-FFF2-40B4-BE49-F238E27FC236}">
                <a16:creationId xmlns:a16="http://schemas.microsoft.com/office/drawing/2014/main" id="{F7CD234C-D3AA-BF4F-4F72-890CCD50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14488"/>
            <a:ext cx="11023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</a:pPr>
            <a:r>
              <a:rPr lang="en-US" altLang="de-DE" sz="3200">
                <a:solidFill>
                  <a:srgbClr val="A8B1B8"/>
                </a:solidFill>
              </a:rPr>
              <a:t>Use the Camtasia Add-in to record your presentations. Start by going to the Add-ins tab.</a:t>
            </a:r>
          </a:p>
        </p:txBody>
      </p:sp>
      <p:pic>
        <p:nvPicPr>
          <p:cNvPr id="4100" name="Shape 21">
            <a:extLst>
              <a:ext uri="{FF2B5EF4-FFF2-40B4-BE49-F238E27FC236}">
                <a16:creationId xmlns:a16="http://schemas.microsoft.com/office/drawing/2014/main" id="{6486FDD5-C417-978B-11E7-156A4AFEBA4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3297238"/>
            <a:ext cx="9148763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26">
            <a:extLst>
              <a:ext uri="{FF2B5EF4-FFF2-40B4-BE49-F238E27FC236}">
                <a16:creationId xmlns:a16="http://schemas.microsoft.com/office/drawing/2014/main" id="{2BB39F7C-9BD4-C85F-01CD-BAA63097C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de-DE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Camtasia Recording Toolbar</a:t>
            </a:r>
          </a:p>
        </p:txBody>
      </p:sp>
      <p:sp>
        <p:nvSpPr>
          <p:cNvPr id="6147" name="Shape 27">
            <a:extLst>
              <a:ext uri="{FF2B5EF4-FFF2-40B4-BE49-F238E27FC236}">
                <a16:creationId xmlns:a16="http://schemas.microsoft.com/office/drawing/2014/main" id="{D888E040-BCBF-7EB1-F332-EBC8C1409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1527175"/>
            <a:ext cx="1697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Begin </a:t>
            </a:r>
          </a:p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recording</a:t>
            </a:r>
          </a:p>
        </p:txBody>
      </p:sp>
      <p:sp>
        <p:nvSpPr>
          <p:cNvPr id="6148" name="Shape 28">
            <a:extLst>
              <a:ext uri="{FF2B5EF4-FFF2-40B4-BE49-F238E27FC236}">
                <a16:creationId xmlns:a16="http://schemas.microsoft.com/office/drawing/2014/main" id="{09A82807-186E-6671-C0CE-00890C891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535113"/>
            <a:ext cx="2705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Toggle camera</a:t>
            </a:r>
          </a:p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recording</a:t>
            </a:r>
          </a:p>
        </p:txBody>
      </p:sp>
      <p:sp>
        <p:nvSpPr>
          <p:cNvPr id="6149" name="Shape 29">
            <a:extLst>
              <a:ext uri="{FF2B5EF4-FFF2-40B4-BE49-F238E27FC236}">
                <a16:creationId xmlns:a16="http://schemas.microsoft.com/office/drawing/2014/main" id="{F560235D-BF9A-CE2E-99D7-DF2D76108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1527175"/>
            <a:ext cx="2957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Adjust specific</a:t>
            </a:r>
          </a:p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recording options</a:t>
            </a:r>
          </a:p>
        </p:txBody>
      </p:sp>
      <p:sp>
        <p:nvSpPr>
          <p:cNvPr id="6150" name="Shape 30">
            <a:extLst>
              <a:ext uri="{FF2B5EF4-FFF2-40B4-BE49-F238E27FC236}">
                <a16:creationId xmlns:a16="http://schemas.microsoft.com/office/drawing/2014/main" id="{E985017B-362D-0A33-EA9F-DC4FD23E5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524500"/>
            <a:ext cx="32654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Toggle microphone</a:t>
            </a:r>
          </a:p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recording</a:t>
            </a:r>
          </a:p>
        </p:txBody>
      </p:sp>
      <p:sp>
        <p:nvSpPr>
          <p:cNvPr id="6151" name="Shape 31">
            <a:extLst>
              <a:ext uri="{FF2B5EF4-FFF2-40B4-BE49-F238E27FC236}">
                <a16:creationId xmlns:a16="http://schemas.microsoft.com/office/drawing/2014/main" id="{18537051-2774-7B1D-0AB3-C2F352783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5524500"/>
            <a:ext cx="26654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Display camera</a:t>
            </a:r>
          </a:p>
          <a:p>
            <a:pPr algn="ctr" eaLnBrk="1" hangingPunct="1">
              <a:buSzPct val="25000"/>
            </a:pPr>
            <a:r>
              <a:rPr lang="en-US" altLang="de-DE" sz="2800">
                <a:solidFill>
                  <a:srgbClr val="A8B1B8"/>
                </a:solidFill>
              </a:rPr>
              <a:t>preview</a:t>
            </a:r>
          </a:p>
        </p:txBody>
      </p:sp>
      <p:pic>
        <p:nvPicPr>
          <p:cNvPr id="6152" name="Shape 32">
            <a:extLst>
              <a:ext uri="{FF2B5EF4-FFF2-40B4-BE49-F238E27FC236}">
                <a16:creationId xmlns:a16="http://schemas.microsoft.com/office/drawing/2014/main" id="{75BF3C47-A507-24AE-6325-D71A48C3F40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3333750"/>
            <a:ext cx="78089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Shape 33">
            <a:extLst>
              <a:ext uri="{FF2B5EF4-FFF2-40B4-BE49-F238E27FC236}">
                <a16:creationId xmlns:a16="http://schemas.microsoft.com/office/drawing/2014/main" id="{F44D3DE1-4392-0C13-7890-789BFFD2282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4841875"/>
            <a:ext cx="393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Shape 34">
            <a:extLst>
              <a:ext uri="{FF2B5EF4-FFF2-40B4-BE49-F238E27FC236}">
                <a16:creationId xmlns:a16="http://schemas.microsoft.com/office/drawing/2014/main" id="{E895662D-95DC-AA4B-EC00-9CF8989C7CD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4841875"/>
            <a:ext cx="393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Shape 35">
            <a:extLst>
              <a:ext uri="{FF2B5EF4-FFF2-40B4-BE49-F238E27FC236}">
                <a16:creationId xmlns:a16="http://schemas.microsoft.com/office/drawing/2014/main" id="{EF92848F-595F-4AA8-73A5-97474A6DA4F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5" y="2528888"/>
            <a:ext cx="393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Shape 36">
            <a:extLst>
              <a:ext uri="{FF2B5EF4-FFF2-40B4-BE49-F238E27FC236}">
                <a16:creationId xmlns:a16="http://schemas.microsoft.com/office/drawing/2014/main" id="{BCEE1995-5C78-107C-C2DF-79BDAF48DB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2528888"/>
            <a:ext cx="393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Shape 37">
            <a:extLst>
              <a:ext uri="{FF2B5EF4-FFF2-40B4-BE49-F238E27FC236}">
                <a16:creationId xmlns:a16="http://schemas.microsoft.com/office/drawing/2014/main" id="{40582468-4154-5584-93FE-2409531B92B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2528888"/>
            <a:ext cx="393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42">
            <a:extLst>
              <a:ext uri="{FF2B5EF4-FFF2-40B4-BE49-F238E27FC236}">
                <a16:creationId xmlns:a16="http://schemas.microsoft.com/office/drawing/2014/main" id="{00AA1ECD-CDEE-ED96-053E-7D8DC74ED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de-DE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Start a Recording</a:t>
            </a:r>
          </a:p>
        </p:txBody>
      </p:sp>
      <p:sp>
        <p:nvSpPr>
          <p:cNvPr id="8195" name="Shape 46">
            <a:extLst>
              <a:ext uri="{FF2B5EF4-FFF2-40B4-BE49-F238E27FC236}">
                <a16:creationId xmlns:a16="http://schemas.microsoft.com/office/drawing/2014/main" id="{8597CD01-A59C-8E2F-0802-C6A5BA455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1731963"/>
            <a:ext cx="5395912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</a:pPr>
            <a:r>
              <a:rPr lang="en-US" altLang="de-DE" sz="3800">
                <a:solidFill>
                  <a:srgbClr val="A8B1B8"/>
                </a:solidFill>
              </a:rPr>
              <a:t>Select recording options</a:t>
            </a:r>
          </a:p>
        </p:txBody>
      </p:sp>
      <p:sp>
        <p:nvSpPr>
          <p:cNvPr id="8196" name="Shape 47">
            <a:extLst>
              <a:ext uri="{FF2B5EF4-FFF2-40B4-BE49-F238E27FC236}">
                <a16:creationId xmlns:a16="http://schemas.microsoft.com/office/drawing/2014/main" id="{6DB8E019-4417-C47D-0F40-10D37EB45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3367088"/>
            <a:ext cx="57642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</a:pPr>
            <a:r>
              <a:rPr lang="en-US" altLang="de-DE" sz="3800">
                <a:solidFill>
                  <a:srgbClr val="A8B1B8"/>
                </a:solidFill>
              </a:rPr>
              <a:t>Press the record button</a:t>
            </a:r>
          </a:p>
        </p:txBody>
      </p:sp>
      <p:sp>
        <p:nvSpPr>
          <p:cNvPr id="8197" name="Shape 48">
            <a:extLst>
              <a:ext uri="{FF2B5EF4-FFF2-40B4-BE49-F238E27FC236}">
                <a16:creationId xmlns:a16="http://schemas.microsoft.com/office/drawing/2014/main" id="{9BE83F96-E0BC-A2A3-F17F-32DE804D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4694238"/>
            <a:ext cx="592931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</a:pPr>
            <a:r>
              <a:rPr lang="en-US" altLang="de-DE" sz="3800">
                <a:solidFill>
                  <a:srgbClr val="A8B1B8"/>
                </a:solidFill>
              </a:rPr>
              <a:t>Test your audio and then</a:t>
            </a:r>
          </a:p>
          <a:p>
            <a:pPr eaLnBrk="1" hangingPunct="1">
              <a:buSzPct val="25000"/>
            </a:pPr>
            <a:r>
              <a:rPr lang="en-US" altLang="de-DE" sz="3800">
                <a:solidFill>
                  <a:srgbClr val="A8B1B8"/>
                </a:solidFill>
              </a:rPr>
              <a:t>start your recording</a:t>
            </a:r>
          </a:p>
        </p:txBody>
      </p:sp>
      <p:pic>
        <p:nvPicPr>
          <p:cNvPr id="8198" name="Shape 49">
            <a:extLst>
              <a:ext uri="{FF2B5EF4-FFF2-40B4-BE49-F238E27FC236}">
                <a16:creationId xmlns:a16="http://schemas.microsoft.com/office/drawing/2014/main" id="{A6CD9623-E9CA-6CCA-A3FF-7EF412A28DE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1733550"/>
            <a:ext cx="36083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Shape 50">
            <a:extLst>
              <a:ext uri="{FF2B5EF4-FFF2-40B4-BE49-F238E27FC236}">
                <a16:creationId xmlns:a16="http://schemas.microsoft.com/office/drawing/2014/main" id="{5F2104E2-701C-A5EB-902C-32997C31C99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367088"/>
            <a:ext cx="35956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Shape 51">
            <a:extLst>
              <a:ext uri="{FF2B5EF4-FFF2-40B4-BE49-F238E27FC236}">
                <a16:creationId xmlns:a16="http://schemas.microsoft.com/office/drawing/2014/main" id="{51C4BB0E-AB98-4619-6A8F-10DD8461DF1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4557713"/>
            <a:ext cx="2368550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">
            <a:extLst>
              <a:ext uri="{FF2B5EF4-FFF2-40B4-BE49-F238E27FC236}">
                <a16:creationId xmlns:a16="http://schemas.microsoft.com/office/drawing/2014/main" id="{4B059E21-5D9C-A512-A285-91E5527A9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144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2">
            <a:extLst>
              <a:ext uri="{FF2B5EF4-FFF2-40B4-BE49-F238E27FC236}">
                <a16:creationId xmlns:a16="http://schemas.microsoft.com/office/drawing/2014/main" id="{904A3025-C194-68E2-F7F6-ED6CD55C9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2464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3">
            <a:extLst>
              <a:ext uri="{FF2B5EF4-FFF2-40B4-BE49-F238E27FC236}">
                <a16:creationId xmlns:a16="http://schemas.microsoft.com/office/drawing/2014/main" id="{51BC5401-841B-9E07-F2E1-F30D95E3F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8958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56">
            <a:extLst>
              <a:ext uri="{FF2B5EF4-FFF2-40B4-BE49-F238E27FC236}">
                <a16:creationId xmlns:a16="http://schemas.microsoft.com/office/drawing/2014/main" id="{9885A77C-B87E-F53B-4321-DA83A38B0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 eaLnBrk="1" hangingPunct="1">
              <a:spcBef>
                <a:spcPct val="0"/>
              </a:spcBef>
              <a:buSzPct val="25000"/>
              <a:buFontTx/>
              <a:buNone/>
            </a:pPr>
            <a:r>
              <a:rPr lang="en-US" altLang="de-DE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Finish a Recording</a:t>
            </a:r>
          </a:p>
        </p:txBody>
      </p:sp>
      <p:sp>
        <p:nvSpPr>
          <p:cNvPr id="10243" name="Shape 57">
            <a:extLst>
              <a:ext uri="{FF2B5EF4-FFF2-40B4-BE49-F238E27FC236}">
                <a16:creationId xmlns:a16="http://schemas.microsoft.com/office/drawing/2014/main" id="{939A4EE9-8667-9E36-8996-71D6ADB2A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1592263"/>
            <a:ext cx="49498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</a:pPr>
            <a:r>
              <a:rPr lang="en-US" altLang="de-DE" sz="3800">
                <a:solidFill>
                  <a:srgbClr val="A8B1B8"/>
                </a:solidFill>
              </a:rPr>
              <a:t>End your presentation</a:t>
            </a:r>
          </a:p>
          <a:p>
            <a:pPr eaLnBrk="1" hangingPunct="1">
              <a:buSzPct val="25000"/>
            </a:pPr>
            <a:r>
              <a:rPr lang="en-US" altLang="de-DE" sz="3800">
                <a:solidFill>
                  <a:srgbClr val="A8B1B8"/>
                </a:solidFill>
              </a:rPr>
              <a:t>and give it a name</a:t>
            </a:r>
          </a:p>
        </p:txBody>
      </p:sp>
      <p:sp>
        <p:nvSpPr>
          <p:cNvPr id="10244" name="Shape 58">
            <a:extLst>
              <a:ext uri="{FF2B5EF4-FFF2-40B4-BE49-F238E27FC236}">
                <a16:creationId xmlns:a16="http://schemas.microsoft.com/office/drawing/2014/main" id="{83D246D7-2DD5-4773-1ADA-F7113AAD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4349750"/>
            <a:ext cx="5792788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</a:pPr>
            <a:r>
              <a:rPr lang="en-US" altLang="de-DE" sz="3800">
                <a:solidFill>
                  <a:srgbClr val="A8B1B8"/>
                </a:solidFill>
              </a:rPr>
              <a:t>Choose to produce or edit</a:t>
            </a:r>
          </a:p>
          <a:p>
            <a:pPr eaLnBrk="1" hangingPunct="1">
              <a:buSzPct val="25000"/>
            </a:pPr>
            <a:r>
              <a:rPr lang="en-US" altLang="de-DE" sz="3800">
                <a:solidFill>
                  <a:srgbClr val="A8B1B8"/>
                </a:solidFill>
              </a:rPr>
              <a:t>your video</a:t>
            </a:r>
          </a:p>
        </p:txBody>
      </p:sp>
      <p:pic>
        <p:nvPicPr>
          <p:cNvPr id="10245" name="Shape 61">
            <a:extLst>
              <a:ext uri="{FF2B5EF4-FFF2-40B4-BE49-F238E27FC236}">
                <a16:creationId xmlns:a16="http://schemas.microsoft.com/office/drawing/2014/main" id="{0D29812C-61AC-7951-B07C-336C0CC6B9B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3514725"/>
            <a:ext cx="1512888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Shape 62">
            <a:extLst>
              <a:ext uri="{FF2B5EF4-FFF2-40B4-BE49-F238E27FC236}">
                <a16:creationId xmlns:a16="http://schemas.microsoft.com/office/drawing/2014/main" id="{71CB6305-3DDB-A293-E5A4-66061336C74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1644650"/>
            <a:ext cx="11572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">
            <a:extLst>
              <a:ext uri="{FF2B5EF4-FFF2-40B4-BE49-F238E27FC236}">
                <a16:creationId xmlns:a16="http://schemas.microsoft.com/office/drawing/2014/main" id="{B9FB920B-CD86-B3A4-1D1D-2293C363D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7668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2">
            <a:extLst>
              <a:ext uri="{FF2B5EF4-FFF2-40B4-BE49-F238E27FC236}">
                <a16:creationId xmlns:a16="http://schemas.microsoft.com/office/drawing/2014/main" id="{20274773-EBA0-8AF3-0FC5-13F9163DC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4540250"/>
            <a:ext cx="18811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23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Record a Presentation</vt:lpstr>
      <vt:lpstr>Camtasia Recording Toolbar</vt:lpstr>
      <vt:lpstr>Start a Recording</vt:lpstr>
      <vt:lpstr>Finish a Recording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Gellrich Mario (gell)</cp:lastModifiedBy>
  <cp:revision>7</cp:revision>
  <dcterms:modified xsi:type="dcterms:W3CDTF">2025-01-11T15:25:22Z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2025-01-11T15:25:22Z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d427fc15-49d6-4049-99dc-767ccd585a72</vt:lpwstr>
  </property>
  <property fmtid="{D5CDD505-2E9C-101B-9397-08002B2CF9AE}" pid="8" name="MSIP_Label_10d9bad3-6dac-4e9a-89a3-89f3b8d247b2_ContentBits">
    <vt:lpwstr>0</vt:lpwstr>
  </property>
</Properties>
</file>