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A59F0-D9A7-CA82-E71A-985AA186D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7D723-364E-D1A7-B8BD-2BDBA3793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B2CA1-714D-4F18-DC31-8AFC9D1F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5D1422-D54E-53DC-D25E-AB1A5CB0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B6872-E06F-BA1E-C571-8B3ED7DA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A6C70-9653-DA33-53E7-41076835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1706E7-A51B-D1CE-90A4-17DD177F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E4CA61-44DF-6009-EEA2-5891F226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CA385-F172-B0B8-292A-26D8E7E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52B23-B5E2-A361-6908-28E63E2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3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8091D9-2087-62B5-617A-33B826D5F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995773-8C10-4BC2-E72C-6170F184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66347-DD36-BC7E-16A5-6FA7DB2F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53273C-F19A-3DC0-8CF7-2E86CCF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864E1-3AD7-D0BF-FFA3-FF5C09D5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FE42E-B79A-76A8-4E7F-1D6F594B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1F3DA9-06B2-8D60-947D-CFB3ADC3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261B8-D6DC-E34A-0F55-8625CA39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5E721-F42A-E51E-1DEE-8289D57A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58E54-C421-0FD1-B3C3-85B9E420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59D2E-07C7-204B-E2FB-1590E3B6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5A9DB5-0DEE-B724-24EE-98CFED3E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85B79-1657-A740-DF32-CEA7E9EE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FD5A3-2E57-6A6A-AD8B-94D1919B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DB55E-D162-5DA8-26CE-A81A465D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5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19F0-C4DF-58F5-EC2B-B267106A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CA5DA-7AA3-E3D2-994F-96B3CE20A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4CC597-8557-AD09-B70A-AB975141E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CDC30B-2EC7-1348-6880-55B6A0DF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342ACA-B896-D3CE-1A91-36C8527A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D7907-1830-EADA-B967-CAE405C2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05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4C205-1C33-DCC8-AFB2-70E9281C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46CCC-22D3-CA53-0F7B-F72EF3BC1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86235-228E-4F5C-978C-DB5AEEA6D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C38FBE-6AF2-A1B5-EC12-19C9A3760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AE00A-7651-1B7E-7F37-96ACECB0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47ED16-1F29-CB64-CA35-1AC9EDE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37142B-0334-3A9A-5942-35FD9413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FBF4D4-9BDE-D46D-2E37-38D4ACB2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4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E651D-CDD6-154D-A867-CFB70039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FF8E05-08CA-BD88-C94C-2EFA6767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79C8C5-1EC1-D6D1-5B26-CAD93202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FC78FA-C6F3-691F-9B3F-39CE972D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0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1F81A9-5143-538D-C8C8-DA5C5B9C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1851F0-5980-6564-B773-71E542EC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65935E-CDCC-9147-56DC-F35BC0CC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9B59-72BE-7108-33DC-2F0379CE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8FFCD-0A05-C95D-4E15-46943105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70AE1D-5613-D747-184B-9890C6503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46C9F9-1CDC-F49A-0384-034F2400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75912-349E-7DC6-5F32-4A6BDC0E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CD4D3-8A30-036D-E8FE-EF8952C3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32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7F093-8000-F7D5-28D2-2C614A74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0884AD-04AB-F488-B8A3-2403A3C99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32A555-7497-68CE-AB1D-AF353010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F79DF7-CFF8-BCD3-D4A0-53180938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34D782-DF33-30DF-24B2-D293D4C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24E43-06EC-E34C-0258-B70EA3DE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8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CA41A3-617B-8C73-5ECB-F657792B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9A556-9E0F-52AD-472A-C29AF87A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B08B9-D4B1-65E0-3E81-732104AB4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2C7B3-0655-47E4-B521-68DC1269BA60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EB47F-9B13-A5B5-A256-E17D71288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58C4-FFA7-7446-810A-3ADF5351E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C551C-810F-46B2-9C09-81314BC2F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7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FDAE3-7CF1-82C0-A643-E4D4132CE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 Prática: Criação de Site HTML para Empresa de Viagens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75F1B-C652-6001-1808-D593DE990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1295400"/>
          </a:xfrm>
        </p:spPr>
        <p:txBody>
          <a:bodyPr/>
          <a:lstStyle/>
          <a:p>
            <a:r>
              <a:rPr lang="pt-BR" dirty="0"/>
              <a:t>Curso Técnico em Informática para Internet</a:t>
            </a:r>
          </a:p>
        </p:txBody>
      </p:sp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93E2B0F3-9B30-3B79-9059-407FF1C79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524375"/>
            <a:ext cx="343839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194E-FA17-CE36-6392-479AE469B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1E2DF-CDC4-1D1E-8178-1D65ACD2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inicial (home) – index.html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DDB177B-6B2D-6910-07BC-E92397D3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Página inicial, apresentação da empresa, menu principal.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8A96527-0729-177C-8016-022B5890A1C0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4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Finalize a página com um parágrafo (&lt;p&gt;) que incentive o usuário a entrar em contato ou a explorar o site, como "Pronto para sua próxima aventura? &lt;a </a:t>
            </a:r>
            <a:r>
              <a:rPr lang="pt-BR" dirty="0" err="1"/>
              <a:t>href</a:t>
            </a:r>
            <a:r>
              <a:rPr lang="pt-BR" dirty="0"/>
              <a:t>='contato.html'&gt;Fale conosco!&lt;/a&gt;".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Sugestão de Organização Visual:</a:t>
            </a:r>
            <a:endParaRPr lang="pt-BR" sz="3600" b="1" dirty="0"/>
          </a:p>
          <a:p>
            <a:pPr marL="895350" indent="0" algn="just">
              <a:buFont typeface="Arial" panose="020B0604020202020204" pitchFamily="34" charset="0"/>
              <a:buNone/>
            </a:pPr>
            <a:r>
              <a:rPr lang="pt-BR" sz="3600" b="1" dirty="0"/>
              <a:t>	</a:t>
            </a: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criar linhas divisórias entre as diferentes seções de conteúdo. Isso ajuda a organizar a página e torna a leitura mais fácil.</a:t>
            </a:r>
            <a:endParaRPr lang="pt-BR" sz="3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AA6AA1-55B9-0843-14D3-67E2E8E0CF70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</a:t>
            </a:r>
          </a:p>
        </p:txBody>
      </p:sp>
    </p:spTree>
    <p:extLst>
      <p:ext uri="{BB962C8B-B14F-4D97-AF65-F5344CB8AC3E}">
        <p14:creationId xmlns:p14="http://schemas.microsoft.com/office/powerpoint/2010/main" val="173932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06F2C-0364-0157-C3DE-C79795D88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62B4B-C4CF-14B9-F1AC-A65609A8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sobre – sobre.html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B099DC0-6027-1FE7-B478-A3494B46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História, missão e valores, equipe....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E4C5295E-D38D-B8F9-3C13-C1AD40850D6F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494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Comece com um título principal usando a </a:t>
            </a:r>
            <a:r>
              <a:rPr lang="pt-BR" dirty="0" err="1"/>
              <a:t>tag</a:t>
            </a:r>
            <a:r>
              <a:rPr lang="pt-BR" dirty="0"/>
              <a:t> &lt;h1&gt;, como "Sobre a Destino Certo".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Escreva um parágrafo (&lt;p&gt;) inicial que apresente a empresa de forma concisa e amigável.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História da Empresa: Crie uma seção sobre a história da agência com um título &lt;h2&gt;, por exemplo, "Nossa História".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Em um ou mais parágrafos (&lt;p&gt;), conte como a empresa começou, qual foi a inspiração e por que ela foi criada.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EC0D36-5323-5456-A903-5BF4F995AA16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2</a:t>
            </a:r>
          </a:p>
        </p:txBody>
      </p:sp>
    </p:spTree>
    <p:extLst>
      <p:ext uri="{BB962C8B-B14F-4D97-AF65-F5344CB8AC3E}">
        <p14:creationId xmlns:p14="http://schemas.microsoft.com/office/powerpoint/2010/main" val="45705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4702B-8CC4-BA8D-AAE8-9A30491D4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6964-623F-5E3E-D7CE-D310897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sobre – sobre.html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A97496-B16A-426F-B207-8D4A80A3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História, missão e valores, equipe....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161755C5-5B64-9E29-5E66-046215ACECF4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813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Missão e Valores: Use a </a:t>
            </a:r>
            <a:r>
              <a:rPr lang="pt-BR" dirty="0" err="1"/>
              <a:t>tag</a:t>
            </a:r>
            <a:r>
              <a:rPr lang="pt-BR" dirty="0"/>
              <a:t> &lt;h2&gt; para criar um título "Nossa Missão e Valores".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Utilize uma lista (&lt;</a:t>
            </a:r>
            <a:r>
              <a:rPr lang="pt-BR" dirty="0" err="1"/>
              <a:t>ul</a:t>
            </a:r>
            <a:r>
              <a:rPr lang="pt-BR" dirty="0"/>
              <a:t>&gt;) para destacar os principais valores da empresa. Cada valor deve ser um item de lista (&lt;li&gt;). Por exemplo: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&lt;li&gt;Compromisso com o cliente&lt;/li&gt;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&lt;li&gt;Sustentabilidade em cada viagem&lt;/li&gt;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&lt;li&gt;Paixão por descobrir o mundo&lt;/li&gt;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Você pode adicionar um parágrafo (&lt;p&gt;) para explicar cada um desses valores, se desejar.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E41213-157F-59A4-3124-3783109C17A6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2</a:t>
            </a:r>
          </a:p>
        </p:txBody>
      </p:sp>
    </p:spTree>
    <p:extLst>
      <p:ext uri="{BB962C8B-B14F-4D97-AF65-F5344CB8AC3E}">
        <p14:creationId xmlns:p14="http://schemas.microsoft.com/office/powerpoint/2010/main" val="385713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96925-8625-0C4B-1298-B85C417CB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A5E0A-F269-9696-3E18-CD82836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sobre – sobre.html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20ABE5C-585B-1798-C7E4-E262905E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História, missão e valores, equipe....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741E2639-9409-B734-8BBF-ADDBBC62CB87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4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 Equipe: Crie uma seção com um título &lt;h2&gt; como "Conheça Nossa Equipe".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Para cada membro da equipe, você pode usar uma imagem (&lt;</a:t>
            </a:r>
            <a:r>
              <a:rPr lang="pt-BR" dirty="0" err="1"/>
              <a:t>img</a:t>
            </a:r>
            <a:r>
              <a:rPr lang="pt-BR" dirty="0"/>
              <a:t>&gt;) do rosto, seguida do nome em um título &lt;h3&gt; e um parágrafo (&lt;p&gt;) com a função e uma pequena descrição. Isso ajuda a personalizar a experiência.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Separe cada seção (História, Missão e Equipe) usando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uma melhor organização visual e para que cada parte do conteúdo fique bem delimitada.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441689-D204-6F61-2A97-6160835D985C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2</a:t>
            </a:r>
          </a:p>
        </p:txBody>
      </p:sp>
    </p:spTree>
    <p:extLst>
      <p:ext uri="{BB962C8B-B14F-4D97-AF65-F5344CB8AC3E}">
        <p14:creationId xmlns:p14="http://schemas.microsoft.com/office/powerpoint/2010/main" val="386738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86DA-EF35-F357-B88B-9A339A3F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74FAD-1958-8400-AB67-56514E47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destinos – destinos.html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39B93AE-A127-7167-0DE6-6DE6D64B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Catálogo visual e informativo dos locais oferecidos pela agência.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16D671B-68C8-3051-E12B-5A3BCA9B43E7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com o título "Explore Nossos Destinos Incríveis".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com uma frase de introdução que convide o usuário a explorar as opções, como "Seja qual for seu estilo de viagem, temos o destino perfeito para você!".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Crie seções para organizar os destinos por categoria, como "Destinos Nacionais" e "Destinos Internacionais".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Use a </a:t>
            </a:r>
            <a:r>
              <a:rPr lang="pt-BR" b="1" dirty="0" err="1"/>
              <a:t>tag</a:t>
            </a:r>
            <a:r>
              <a:rPr lang="pt-BR" b="1" dirty="0"/>
              <a:t> &lt;h2&gt; para os títulos dessas categorias.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Use a </a:t>
            </a:r>
            <a:r>
              <a:rPr lang="pt-BR" b="1" dirty="0" err="1"/>
              <a:t>tag</a:t>
            </a:r>
            <a:r>
              <a:rPr lang="pt-BR" b="1" dirty="0"/>
              <a:t> &lt;</a:t>
            </a:r>
            <a:r>
              <a:rPr lang="pt-BR" b="1" dirty="0" err="1"/>
              <a:t>hr</a:t>
            </a:r>
            <a:r>
              <a:rPr lang="pt-BR" b="1" dirty="0"/>
              <a:t>&gt; para separar as seções, criando uma linha horizontal entre as categorias.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D7C4FF-5A34-7CB5-E99A-B4FCDB5A51F8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3</a:t>
            </a:r>
          </a:p>
        </p:txBody>
      </p:sp>
    </p:spTree>
    <p:extLst>
      <p:ext uri="{BB962C8B-B14F-4D97-AF65-F5344CB8AC3E}">
        <p14:creationId xmlns:p14="http://schemas.microsoft.com/office/powerpoint/2010/main" val="426917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E45DA-75E6-A4B2-885E-F0A2E8F06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13A12-C0B7-8265-0373-C2C1E756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destinos – destinos.html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2E8CB75-14D5-1C3A-AAA0-6B75EB63B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Catálogo visual e informativo dos locais oferecidos pela agência.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30C48595-0EBB-7F5F-2095-AA3A23B3C929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Dentro de cada seção, detalhe cada destino individualmente.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&lt;h3&gt; para o nome do destino (</a:t>
            </a:r>
            <a:r>
              <a:rPr lang="pt-BR" dirty="0" err="1"/>
              <a:t>ex</a:t>
            </a:r>
            <a:r>
              <a:rPr lang="pt-BR" dirty="0"/>
              <a:t>: "Jalapão, Tocantins" ou "Paris, França").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Inclua uma imagem atraente do local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e o atributo </a:t>
            </a:r>
            <a:r>
              <a:rPr lang="pt-BR" dirty="0" err="1"/>
              <a:t>alt</a:t>
            </a:r>
            <a:r>
              <a:rPr lang="pt-BR" dirty="0"/>
              <a:t> para acessibilidade. Crie um parágrafo (&lt;p&gt;) com uma breve descrição do destino, destacando seus principais atrativos (</a:t>
            </a:r>
            <a:r>
              <a:rPr lang="pt-BR" dirty="0" err="1"/>
              <a:t>ex</a:t>
            </a:r>
            <a:r>
              <a:rPr lang="pt-BR" dirty="0"/>
              <a:t>: beleza natural, pontos turísticos famosos, cultura local).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link (&lt;a&gt;) com o texto "Ver Pacotes" que direcione para a página de pacotes.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B8AEC0-CEF5-F8DC-96B7-ED6FAAB2633B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3</a:t>
            </a:r>
          </a:p>
        </p:txBody>
      </p:sp>
    </p:spTree>
    <p:extLst>
      <p:ext uri="{BB962C8B-B14F-4D97-AF65-F5344CB8AC3E}">
        <p14:creationId xmlns:p14="http://schemas.microsoft.com/office/powerpoint/2010/main" val="13818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D7A3-981C-1158-1E81-B88E8FC5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D63B3-2A22-E94A-2554-E9C0D3C1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destinos – destinos.html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FF35FF2-979C-344D-1C2B-919EE738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Catálogo visual e informativo dos locais oferecidos pela agência.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F245751A-1382-7133-789A-259B9CBBA1A6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Dicas: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Você pode usar listas (&lt;</a:t>
            </a:r>
            <a:r>
              <a:rPr lang="pt-BR" dirty="0" err="1"/>
              <a:t>ul</a:t>
            </a:r>
            <a:r>
              <a:rPr lang="pt-BR" dirty="0"/>
              <a:t>&gt; ou &lt;</a:t>
            </a:r>
            <a:r>
              <a:rPr lang="pt-BR" dirty="0" err="1"/>
              <a:t>ol</a:t>
            </a:r>
            <a:r>
              <a:rPr lang="pt-BR" dirty="0"/>
              <a:t>&gt;) para listar "O que fazer em..." ou "Pontos turísticos" de cada destino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Se quiser,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blockquote</a:t>
            </a:r>
            <a:r>
              <a:rPr lang="pt-BR" dirty="0"/>
              <a:t>&gt; para adicionar uma frase de um viajante ou uma curiosidade sobre o local, tornando a página mais interessante.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FA2503-39DA-CE42-408D-2DACA685F2EB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3</a:t>
            </a:r>
          </a:p>
        </p:txBody>
      </p:sp>
    </p:spTree>
    <p:extLst>
      <p:ext uri="{BB962C8B-B14F-4D97-AF65-F5344CB8AC3E}">
        <p14:creationId xmlns:p14="http://schemas.microsoft.com/office/powerpoint/2010/main" val="281521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B584A-8224-3DBE-3F04-2BFAB2D9D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268BD-9E48-6134-79A7-1DA4F2D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promoções – promocao.html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976B88E-9021-A56D-5F81-008FDF27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Destacar os pacotes de viagem com desconto.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6CFBF1C8-4E58-7906-5338-460D1E662772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com o título "Promoções e Ofertas Especiais".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com uma frase de chamada (</a:t>
            </a:r>
            <a:r>
              <a:rPr lang="pt-BR" dirty="0" err="1"/>
              <a:t>ex</a:t>
            </a:r>
            <a:r>
              <a:rPr lang="pt-BR" dirty="0"/>
              <a:t>: "Aproveite nossos preços exclusivos por tempo limitado!").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Estrutura das Promoções: Para cada promoção, use a </a:t>
            </a:r>
            <a:r>
              <a:rPr lang="pt-BR" dirty="0" err="1"/>
              <a:t>tag</a:t>
            </a:r>
            <a:r>
              <a:rPr lang="pt-BR" dirty="0"/>
              <a:t> &lt;h2&gt; para o nome do destino (</a:t>
            </a:r>
            <a:r>
              <a:rPr lang="pt-BR" dirty="0" err="1"/>
              <a:t>ex</a:t>
            </a:r>
            <a:r>
              <a:rPr lang="pt-BR" dirty="0"/>
              <a:t>: "Pacote de 7 dias em Maceió").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FFE804-5EEB-7B01-3A07-42F8DB5F6D84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4</a:t>
            </a:r>
          </a:p>
        </p:txBody>
      </p:sp>
    </p:spTree>
    <p:extLst>
      <p:ext uri="{BB962C8B-B14F-4D97-AF65-F5344CB8AC3E}">
        <p14:creationId xmlns:p14="http://schemas.microsoft.com/office/powerpoint/2010/main" val="424755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5D7D-2C7D-E435-9223-BE25EE04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9D5A-A89A-0425-2E48-B12391FC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promoções – promocao.html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E5D4672-90DB-4C65-C4C2-268E4E80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Destacar os pacotes de viagem com desconto.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DEC7C242-4167-F3A0-36E8-D0624731D369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Utilize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para incluir uma foto atrativa do destino.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parágrafo (&lt;p&gt;) com uma breve descrição do pacote, destacando os diferenciais.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ul</a:t>
            </a:r>
            <a:r>
              <a:rPr lang="pt-BR" dirty="0"/>
              <a:t>&gt; ou &lt;</a:t>
            </a:r>
            <a:r>
              <a:rPr lang="pt-BR" dirty="0" err="1"/>
              <a:t>ol</a:t>
            </a:r>
            <a:r>
              <a:rPr lang="pt-BR" dirty="0"/>
              <a:t>&gt; para listar os itens inclusos na promoção (</a:t>
            </a:r>
            <a:r>
              <a:rPr lang="pt-BR" dirty="0" err="1"/>
              <a:t>ex</a:t>
            </a:r>
            <a:r>
              <a:rPr lang="pt-BR" dirty="0"/>
              <a:t>: passagens aéreas, 5 diárias em hotel, café da manhã).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Adicione a informação de preço. Você pode usar uma </a:t>
            </a:r>
            <a:r>
              <a:rPr lang="pt-BR" dirty="0" err="1"/>
              <a:t>tag</a:t>
            </a:r>
            <a:r>
              <a:rPr lang="pt-BR" dirty="0"/>
              <a:t> como &lt;h3&gt; para o preço antigo e &lt;h2&gt; ou &lt;h3&gt; para o preço promocional, para dar destaque.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994287-E204-8316-8BA0-BD51FCFB8B29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4</a:t>
            </a:r>
          </a:p>
        </p:txBody>
      </p:sp>
    </p:spTree>
    <p:extLst>
      <p:ext uri="{BB962C8B-B14F-4D97-AF65-F5344CB8AC3E}">
        <p14:creationId xmlns:p14="http://schemas.microsoft.com/office/powerpoint/2010/main" val="227006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416C-A5B7-05A3-B156-78E835B6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66F2A-75BE-99A9-D8F1-4DFDC09F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promoções – promocao.html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2F2F384-5035-E8AE-7767-E24B2414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Destacar os pacotes de viagem com desconto.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E829FE72-EBB3-1EE6-3E78-279B33D3F057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Chamada para Ação:</a:t>
            </a:r>
            <a:r>
              <a:rPr lang="pt-BR" dirty="0"/>
              <a:t> Em cada promoção, crie um link (&lt;a&gt;) com o texto "Ver Detalhes" ou "Reservar Agora", direcionando para o formulário de reservas.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separar claramente uma promoção da outra, criando uma linha divisória entre as ofertas.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5B1DE8-C27E-A8BA-141B-621D7838AE4B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4</a:t>
            </a:r>
          </a:p>
        </p:txBody>
      </p:sp>
    </p:spTree>
    <p:extLst>
      <p:ext uri="{BB962C8B-B14F-4D97-AF65-F5344CB8AC3E}">
        <p14:creationId xmlns:p14="http://schemas.microsoft.com/office/powerpoint/2010/main" val="93267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E636B-D686-DAA2-D871-CD3BDB03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b="1" dirty="0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4CD2E-5321-B188-78E3-3EC07FB6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Você foi contratado por uma empresa de viagens chamada Viva Mundo Viagens para desenvolver a estrutura e o conteúdo do site institucional.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Essa atividade simula um projeto real, permitindo que você coloque em prática os conhecimentos adquiridos sobre as principais </a:t>
            </a:r>
            <a:r>
              <a:rPr lang="pt-BR" dirty="0" err="1"/>
              <a:t>TAGs</a:t>
            </a:r>
            <a:r>
              <a:rPr lang="pt-BR" dirty="0"/>
              <a:t> HTML e organização de arquivos.</a:t>
            </a:r>
          </a:p>
        </p:txBody>
      </p:sp>
    </p:spTree>
    <p:extLst>
      <p:ext uri="{BB962C8B-B14F-4D97-AF65-F5344CB8AC3E}">
        <p14:creationId xmlns:p14="http://schemas.microsoft.com/office/powerpoint/2010/main" val="10247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C07B1-B969-8F6D-0F80-6508E82A9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59185-BF5E-1E55-EAC4-0A85CDD8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reservas – reservas.html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A227968-2F5F-D84F-BF4C-84B5EB22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Formulário para solicitação de reservas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267AAF15-DDB8-9782-E2F1-923B11CFEDEC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Deve conter um formulário simples para o usuário solicitar uma reserva.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Título e Introdução: Use a </a:t>
            </a:r>
            <a:r>
              <a:rPr lang="pt-BR" dirty="0" err="1"/>
              <a:t>tag</a:t>
            </a:r>
            <a:r>
              <a:rPr lang="pt-BR" dirty="0"/>
              <a:t> &lt;h1&gt; com o título "Faça Sua Reserva".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com uma breve instrução ou mensagem de boas-vindas (</a:t>
            </a:r>
            <a:r>
              <a:rPr lang="pt-BR" dirty="0" err="1"/>
              <a:t>ex</a:t>
            </a:r>
            <a:r>
              <a:rPr lang="pt-BR" dirty="0"/>
              <a:t>: "Preencha o formulário abaixo e um de nossos consultores entrará em contato para finalizar sua reserva.").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1A45A9-F5F8-7FFE-0CD9-D54A1D9F6C12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5</a:t>
            </a:r>
          </a:p>
        </p:txBody>
      </p:sp>
    </p:spTree>
    <p:extLst>
      <p:ext uri="{BB962C8B-B14F-4D97-AF65-F5344CB8AC3E}">
        <p14:creationId xmlns:p14="http://schemas.microsoft.com/office/powerpoint/2010/main" val="1592520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CC94D-05AC-78E9-FAC5-FF7D89A9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F4E4D-596C-A5FE-78F5-84B33E9E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reservas – reservas.html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975B843-23DC-8644-2219-D12AE1A6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Formulário para solicitação de reservas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73AD1230-1A0F-D93D-FEB8-4F2181E19F7F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Formulário de Reserva: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formulário completo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form</a:t>
            </a:r>
            <a:r>
              <a:rPr lang="pt-BR" dirty="0"/>
              <a:t>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Inclua campos de entrada de dados (&lt;input&gt;) com rótulos (&lt;</a:t>
            </a:r>
            <a:r>
              <a:rPr lang="pt-BR" dirty="0" err="1"/>
              <a:t>label</a:t>
            </a:r>
            <a:r>
              <a:rPr lang="pt-BR" dirty="0"/>
              <a:t>&gt;) para as informações do próximo slide: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492F49-80D5-E4E5-2406-1F0D2EAE54C2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5</a:t>
            </a:r>
          </a:p>
        </p:txBody>
      </p:sp>
    </p:spTree>
    <p:extLst>
      <p:ext uri="{BB962C8B-B14F-4D97-AF65-F5344CB8AC3E}">
        <p14:creationId xmlns:p14="http://schemas.microsoft.com/office/powerpoint/2010/main" val="3386150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318BA-A7EE-3092-CB8E-5316AFD5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BCC36-5743-93E9-2423-8FCF738F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reservas – reservas.html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F7614C1-8FB6-37C7-22B3-5D928B5A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Formulário para solicitação de reservas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81EA172-770F-7284-FBB3-A26683541D10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Nome Completo: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E-mail: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Telefone de Contato: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tel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Destino de Interesse: Use um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"&gt; para o nome do destino.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Data de Partida: Use &lt;input </a:t>
            </a:r>
            <a:r>
              <a:rPr lang="pt-BR" dirty="0" err="1"/>
              <a:t>type</a:t>
            </a:r>
            <a:r>
              <a:rPr lang="pt-BR" dirty="0"/>
              <a:t>="date"&gt;.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Data de Retorno: Use &lt;input </a:t>
            </a:r>
            <a:r>
              <a:rPr lang="pt-BR" dirty="0" err="1"/>
              <a:t>type</a:t>
            </a:r>
            <a:r>
              <a:rPr lang="pt-BR" dirty="0"/>
              <a:t>="date"&gt;.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Número de Passageiros: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number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Preferências/Observações: Utilize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textarea</a:t>
            </a:r>
            <a:r>
              <a:rPr lang="pt-BR" dirty="0"/>
              <a:t>&gt; para um campo de texto maior, onde o cliente pode fornecer mais detalhes sobre o tipo de viagem que deseja.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botão para submeter o formulário usando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 ou &lt;</a:t>
            </a:r>
            <a:r>
              <a:rPr lang="pt-BR" dirty="0" err="1"/>
              <a:t>button</a:t>
            </a:r>
            <a:r>
              <a:rPr lang="pt-BR" dirty="0"/>
              <a:t>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Separe cada campo do formulário usando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br</a:t>
            </a:r>
            <a:r>
              <a:rPr lang="pt-BR" dirty="0"/>
              <a:t>&gt; para criar quebras de linha.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criar uma linha horizontal, separando o título do formulário.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3B041F-8525-55D0-467E-977CEA201017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5</a:t>
            </a:r>
          </a:p>
        </p:txBody>
      </p:sp>
    </p:spTree>
    <p:extLst>
      <p:ext uri="{BB962C8B-B14F-4D97-AF65-F5344CB8AC3E}">
        <p14:creationId xmlns:p14="http://schemas.microsoft.com/office/powerpoint/2010/main" val="1589646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E95D-0A13-4D4F-9386-EF2C29181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96719-7651-96DF-8299-4F90ACED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contato – contato.html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ECCD3F7-B3D0-5570-841A-2AB09C95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Informações de contato e formulário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D638104B-5606-199B-7DB8-5B5C1E197DC8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com o título "Fale Conosco".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&lt;p&gt; para dar instruções de contato.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formulário de contato usando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form</a:t>
            </a:r>
            <a:r>
              <a:rPr lang="pt-BR" dirty="0"/>
              <a:t>&gt;. Inclua inputs para: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nome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e-mail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área de texto para a mensagem.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Insira os dados da empresa em um parágrafo final: Endereço, telefone, e-mail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4F6048-1E5E-EA57-8BB6-9F5F969067F8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6</a:t>
            </a:r>
          </a:p>
        </p:txBody>
      </p:sp>
    </p:spTree>
    <p:extLst>
      <p:ext uri="{BB962C8B-B14F-4D97-AF65-F5344CB8AC3E}">
        <p14:creationId xmlns:p14="http://schemas.microsoft.com/office/powerpoint/2010/main" val="133321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6CEC-1A26-69DC-4CF6-E153DC00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5E602-E6F3-E3B3-1157-DAE968E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contato – contato.html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C01BA88-3F48-3FB6-EFB0-340B5F73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Informações de contato e formulário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0440F1B-1B35-C787-AB74-F2742484A6FF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com o título "Fale Conosco".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&lt;p&gt; para dar instruções de contato.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formulário de contato usando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form</a:t>
            </a:r>
            <a:r>
              <a:rPr lang="pt-BR" dirty="0"/>
              <a:t>&gt;. Inclua inputs para: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nome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e-mail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	área de texto para a mensagem.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Insira os dados da empresa em um parágrafo final: Endereço, telefone, e-mail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CA8F25-5122-CB32-6487-D4C7776A1A32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6</a:t>
            </a:r>
          </a:p>
        </p:txBody>
      </p:sp>
    </p:spTree>
    <p:extLst>
      <p:ext uri="{BB962C8B-B14F-4D97-AF65-F5344CB8AC3E}">
        <p14:creationId xmlns:p14="http://schemas.microsoft.com/office/powerpoint/2010/main" val="3134469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7CEA4-FEDA-75D2-8269-5D09D2E2D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81BFA-B5A7-EF64-6479-696661DE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cadastro – cadastro.html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82E634E-C2ED-421D-F408-DBE42E35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Capturar informações dos clientes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E15DB66C-040C-3104-38E4-94CFFDA35CB3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título principal com a </a:t>
            </a:r>
            <a:r>
              <a:rPr lang="pt-BR" dirty="0" err="1"/>
              <a:t>tag</a:t>
            </a:r>
            <a:r>
              <a:rPr lang="pt-BR" dirty="0"/>
              <a:t> &lt;h1&gt;, como "Crie sua Conta".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para incentivar o usuário a se cadastrar e aproveitar as vantagens (</a:t>
            </a:r>
            <a:r>
              <a:rPr lang="pt-BR" dirty="0" err="1"/>
              <a:t>ex</a:t>
            </a:r>
            <a:r>
              <a:rPr lang="pt-BR" dirty="0"/>
              <a:t>: "Cadastre-se para receber ofertas exclusivas e salvar seus roteiros favoritos.").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Formulário de Cadastro: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form</a:t>
            </a:r>
            <a:r>
              <a:rPr lang="pt-BR" dirty="0"/>
              <a:t>&gt; para encapsular todos os campos do formulário.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Para cada campo de informação, utilize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label</a:t>
            </a:r>
            <a:r>
              <a:rPr lang="pt-BR" dirty="0"/>
              <a:t>&gt; para identificar o que o usuário precisa preencher (</a:t>
            </a:r>
            <a:r>
              <a:rPr lang="pt-BR" dirty="0" err="1"/>
              <a:t>ex</a:t>
            </a:r>
            <a:r>
              <a:rPr lang="pt-BR" dirty="0"/>
              <a:t>: Nome Completo).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9379CB-3546-31CE-FFA0-556D9062FE83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7</a:t>
            </a:r>
          </a:p>
        </p:txBody>
      </p:sp>
    </p:spTree>
    <p:extLst>
      <p:ext uri="{BB962C8B-B14F-4D97-AF65-F5344CB8AC3E}">
        <p14:creationId xmlns:p14="http://schemas.microsoft.com/office/powerpoint/2010/main" val="222303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F2F08-BFB5-58FF-903E-38E85E4A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14B6F-E7BF-F002-F36E-FD55BD7B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cadastro – cadastro.html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F89FB53-0219-9075-12B6-B35E505F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Capturar informações dos clientes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5A7F1436-D376-F6ED-C241-A0F324937254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Nome Completo: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E-mail: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Senha: Use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password</a:t>
            </a:r>
            <a:r>
              <a:rPr lang="pt-BR" dirty="0"/>
              <a:t>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Data de Nascimento: Use &lt;input </a:t>
            </a:r>
            <a:r>
              <a:rPr lang="pt-BR" dirty="0" err="1"/>
              <a:t>type</a:t>
            </a:r>
            <a:r>
              <a:rPr lang="pt-BR" dirty="0"/>
              <a:t>="date"&gt;.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Aceite os Termos: Inclua um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checkbox</a:t>
            </a:r>
            <a:r>
              <a:rPr lang="pt-BR" dirty="0"/>
              <a:t>"&gt; e uma frase para indicar que o usuário concorda com os termos de uso.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botão para enviar o formulário, utilizando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"&gt; ou &lt;</a:t>
            </a:r>
            <a:r>
              <a:rPr lang="pt-BR" dirty="0" err="1"/>
              <a:t>button</a:t>
            </a:r>
            <a:r>
              <a:rPr lang="pt-BR" dirty="0"/>
              <a:t>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Para separar visualmente os campos, você pode usar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br</a:t>
            </a:r>
            <a:r>
              <a:rPr lang="pt-BR" dirty="0"/>
              <a:t>&gt; após cada input ou a </a:t>
            </a:r>
            <a:r>
              <a:rPr lang="pt-BR" dirty="0" err="1"/>
              <a:t>tag</a:t>
            </a:r>
            <a:r>
              <a:rPr lang="pt-BR" dirty="0"/>
              <a:t> &lt;p&gt; para agrupar o rótulo e o campo. Adicione uma linha divisória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separar o título do formulário.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54F0CC-E83A-D445-2500-5898A3B2B43D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7</a:t>
            </a:r>
          </a:p>
        </p:txBody>
      </p:sp>
    </p:spTree>
    <p:extLst>
      <p:ext uri="{BB962C8B-B14F-4D97-AF65-F5344CB8AC3E}">
        <p14:creationId xmlns:p14="http://schemas.microsoft.com/office/powerpoint/2010/main" val="422738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6235-22DE-1693-D400-96602F83F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231E-9A60-F3D4-7D84-FDFE9E56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depoimentos – depoimentos.html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B27FD06-B302-4738-7BAE-43E4365B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Relatos de clientes.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428899F-27DA-10C8-0EB5-C00C17180EEC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para o título.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&lt;h2&gt; para o nome de quem deixou o depoimento.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blockquote</a:t>
            </a:r>
            <a:r>
              <a:rPr lang="pt-BR" dirty="0"/>
              <a:t>&gt; (pesquisem) ou &lt;p&gt; para o conteúdo do depoimento.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CB7024-826D-46BF-61D1-4B06660546D9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8</a:t>
            </a:r>
          </a:p>
        </p:txBody>
      </p:sp>
    </p:spTree>
    <p:extLst>
      <p:ext uri="{BB962C8B-B14F-4D97-AF65-F5344CB8AC3E}">
        <p14:creationId xmlns:p14="http://schemas.microsoft.com/office/powerpoint/2010/main" val="16837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9C90B-26B1-D510-B8E5-21701BE8A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7CE7F-5DB6-79BF-3EB1-1A035529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blog – blog.html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BA95305-C2A5-7B86-0EDA-06C50F38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Dicas e curiosidades sobre viagens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27C2D6EB-825B-5B7B-2D1E-7129F4014D6F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 página de blog deve ser construída para exibir uma lista de artigos, de forma simplificada.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Título da Página: Utilize a </a:t>
            </a:r>
            <a:r>
              <a:rPr lang="pt-BR" dirty="0" err="1"/>
              <a:t>tag</a:t>
            </a:r>
            <a:r>
              <a:rPr lang="pt-BR" dirty="0"/>
              <a:t> &lt;h1&gt; com o título "Blog da Destino Certo".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logo abaixo, descrevendo brevemente o conteúdo do blog (</a:t>
            </a:r>
            <a:r>
              <a:rPr lang="pt-BR" dirty="0" err="1"/>
              <a:t>ex</a:t>
            </a:r>
            <a:r>
              <a:rPr lang="pt-BR" dirty="0"/>
              <a:t>: "Confira nossas dicas e guias de viagem...").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4015A3-DBFE-991B-1096-073F9C160614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9</a:t>
            </a:r>
          </a:p>
        </p:txBody>
      </p:sp>
    </p:spTree>
    <p:extLst>
      <p:ext uri="{BB962C8B-B14F-4D97-AF65-F5344CB8AC3E}">
        <p14:creationId xmlns:p14="http://schemas.microsoft.com/office/powerpoint/2010/main" val="792290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4125E-14A9-F21E-0867-DC0BE763A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F8636-8719-FFFE-CACA-292F023B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blog – blog.html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51A8846-99FB-372C-6F55-4EB6E314A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Dicas e curiosidades sobre viagens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BCAC595B-2A79-BE99-B49E-F715A6B03C46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Estrutura dos Artigos: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Cada artigo deve começar com um título utilizando a </a:t>
            </a:r>
            <a:r>
              <a:rPr lang="pt-BR" dirty="0" err="1"/>
              <a:t>tag</a:t>
            </a:r>
            <a:r>
              <a:rPr lang="pt-BR" dirty="0"/>
              <a:t> &lt;h2&gt;.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Inclua uma imagem relacionada ao post, usando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&gt;. Lembre-se de usar o atributo </a:t>
            </a:r>
            <a:r>
              <a:rPr lang="pt-BR" dirty="0" err="1"/>
              <a:t>alt</a:t>
            </a:r>
            <a:r>
              <a:rPr lang="pt-BR" dirty="0"/>
              <a:t> para descrever a imagem.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parágrafo (&lt;p&gt;) com uma introdução ou resumo do artigo.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separar os posts, criando uma linha horizontal que facilita a leitura e a organização visual.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3134F3-13A2-E637-BFFE-2AC7B45EDD5D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9</a:t>
            </a:r>
          </a:p>
        </p:txBody>
      </p:sp>
    </p:spTree>
    <p:extLst>
      <p:ext uri="{BB962C8B-B14F-4D97-AF65-F5344CB8AC3E}">
        <p14:creationId xmlns:p14="http://schemas.microsoft.com/office/powerpoint/2010/main" val="82779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9B8F-3C00-7411-B699-BE646881B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0054-F100-737E-2AE8-E2930D1C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Descrição da Empresa de Viagens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99F59A-FC09-6B6F-D3B7-D403A885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Viva Mundo Viagens é uma agência especializada em roteiros nacionais e internacionais, oferecendo pacotes personalizados, dicas de viagem, reservas de hotéis e passagens, além de informações sobre destinos turísticos.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 objetivo da empresa é proporcionar experiências inesquecíveis para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338709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35B52-CF7D-D347-DFEC-D503909A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5EA1C-2630-324E-87EC-BD8D832D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faq – faq.html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FD5401-BB0A-30B4-9A4D-71783E58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Perguntas frequentes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750E4BA8-CE83-AFBB-BB57-8F61C50AC2F3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para o título.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as </a:t>
            </a:r>
            <a:r>
              <a:rPr lang="pt-BR" dirty="0" err="1"/>
              <a:t>tags</a:t>
            </a:r>
            <a:r>
              <a:rPr lang="pt-BR" dirty="0"/>
              <a:t> &lt;h3&gt; e &lt;p&gt; para criar uma lista de perguntas e respostas.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5 perguntas e respostas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5BCB4-1BEB-C86E-6F6D-CB10C6B25EBE}"/>
              </a:ext>
            </a:extLst>
          </p:cNvPr>
          <p:cNvSpPr txBox="1"/>
          <p:nvPr/>
        </p:nvSpPr>
        <p:spPr>
          <a:xfrm>
            <a:off x="10842081" y="215885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10</a:t>
            </a:r>
          </a:p>
        </p:txBody>
      </p:sp>
    </p:spTree>
    <p:extLst>
      <p:ext uri="{BB962C8B-B14F-4D97-AF65-F5344CB8AC3E}">
        <p14:creationId xmlns:p14="http://schemas.microsoft.com/office/powerpoint/2010/main" val="65385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A8E3-1305-5B5E-1799-F3A52196F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B8728-1F7D-529C-C446-0941F34F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galeria – galeria.html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01FB983-D2C5-F1B7-6A5E-C006282A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Imagens dos destinos e viagens realizadas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BB03E817-F5E9-1384-21AB-55E0CC7C37A8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Conteúdo: Uma galeria visual é excelente para uma agência de viagens. Usem a </a:t>
            </a:r>
            <a:r>
              <a:rPr lang="pt-BR" dirty="0" err="1"/>
              <a:t>tag</a:t>
            </a:r>
            <a:r>
              <a:rPr lang="pt-BR" dirty="0"/>
              <a:t> &lt;h1&gt; para o título "Nossos Destinos em Fotos".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table</a:t>
            </a:r>
            <a:r>
              <a:rPr lang="pt-BR" dirty="0"/>
              <a:t>&gt; para organizar as imagens, criando uma estrutura de grade. Cada célula da tabela &lt;</a:t>
            </a:r>
            <a:r>
              <a:rPr lang="pt-BR" dirty="0" err="1"/>
              <a:t>td</a:t>
            </a:r>
            <a:r>
              <a:rPr lang="pt-BR" dirty="0"/>
              <a:t>&gt; conteria uma imagem &lt;</a:t>
            </a:r>
            <a:r>
              <a:rPr lang="pt-BR" dirty="0" err="1"/>
              <a:t>img</a:t>
            </a:r>
            <a:r>
              <a:rPr lang="pt-BR" dirty="0"/>
              <a:t>&gt; de um destino.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Adicionem legendas simples usando a </a:t>
            </a:r>
            <a:r>
              <a:rPr lang="pt-BR" dirty="0" err="1"/>
              <a:t>tag</a:t>
            </a:r>
            <a:r>
              <a:rPr lang="pt-BR" dirty="0"/>
              <a:t> &lt;h3&gt; ou &lt;p&gt; abaixo de cada imagem, descrevendo o local.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4FD5DF-9BE1-A05F-2D82-71B1D02A886F}"/>
              </a:ext>
            </a:extLst>
          </p:cNvPr>
          <p:cNvSpPr txBox="1"/>
          <p:nvPr/>
        </p:nvSpPr>
        <p:spPr>
          <a:xfrm>
            <a:off x="10842081" y="215885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11</a:t>
            </a:r>
          </a:p>
        </p:txBody>
      </p:sp>
    </p:spTree>
    <p:extLst>
      <p:ext uri="{BB962C8B-B14F-4D97-AF65-F5344CB8AC3E}">
        <p14:creationId xmlns:p14="http://schemas.microsoft.com/office/powerpoint/2010/main" val="8991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373-78F9-A56D-F679-CCECB961A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A09BE-D47D-63FE-8666-A00ECA2C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pacotes – pacotes.html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6AFB715-547E-4D98-F040-817AE7B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Catálogo principal de produtos da agência.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2F8309FE-6516-0516-9C75-6D854A8F9F84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&lt;h1&gt; com o título da página, por exemplo: "Pacotes de Viagens Nacionais" ou "Pacotes de Viagens Internacionais".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inicial com uma frase que inspire o usuário a encontrar seu pacote ideal.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Para cada pacote de viagem, use a </a:t>
            </a:r>
            <a:r>
              <a:rPr lang="pt-BR" dirty="0" err="1"/>
              <a:t>tag</a:t>
            </a:r>
            <a:r>
              <a:rPr lang="pt-BR" dirty="0"/>
              <a:t> &lt;h2&gt; com o nome do pacote e o destino (</a:t>
            </a:r>
            <a:r>
              <a:rPr lang="pt-BR" dirty="0" err="1"/>
              <a:t>ex</a:t>
            </a:r>
            <a:r>
              <a:rPr lang="pt-BR" dirty="0"/>
              <a:t>: "Pacote Aventura na Chapada Diamantina").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Inclua uma imagem (&lt;</a:t>
            </a:r>
            <a:r>
              <a:rPr lang="pt-BR" dirty="0" err="1"/>
              <a:t>img</a:t>
            </a:r>
            <a:r>
              <a:rPr lang="pt-BR" dirty="0"/>
              <a:t>&gt;) do local. É fundamental que a imagem seja atrativa e represente a experiência. Lembre-se do atributo alt.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um parágrafo (&lt;p&gt;) com uma descrição detalhada do pacote.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65F70E-9013-A954-FF02-F451339545E1}"/>
              </a:ext>
            </a:extLst>
          </p:cNvPr>
          <p:cNvSpPr txBox="1"/>
          <p:nvPr/>
        </p:nvSpPr>
        <p:spPr>
          <a:xfrm>
            <a:off x="10842081" y="215885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12</a:t>
            </a:r>
          </a:p>
        </p:txBody>
      </p:sp>
    </p:spTree>
    <p:extLst>
      <p:ext uri="{BB962C8B-B14F-4D97-AF65-F5344CB8AC3E}">
        <p14:creationId xmlns:p14="http://schemas.microsoft.com/office/powerpoint/2010/main" val="3412334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7AA9E-E5DE-67B8-659C-F68384F39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3E3CB-186E-D548-8D25-EE7EF547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pacotes – pacotes.html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D66369B-DBEF-B35B-4976-FB883E71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Catálogo principal de produtos da agência.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954E97F1-887C-340B-ADF8-62777546A7D4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Use uma lista não ordenada (&lt;</a:t>
            </a:r>
            <a:r>
              <a:rPr lang="pt-BR" dirty="0" err="1"/>
              <a:t>ul</a:t>
            </a:r>
            <a:r>
              <a:rPr lang="pt-BR" dirty="0"/>
              <a:t>&gt;) para listar os itens inclusos, como: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Passagens aéreas de ida e volta.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Hospedagem por X noites.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Passeios e guias.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Café da manhã.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com a informação de preço.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Você pode usar uma quebra de linha (&lt;</a:t>
            </a:r>
            <a:r>
              <a:rPr lang="pt-BR" dirty="0" err="1"/>
              <a:t>br</a:t>
            </a:r>
            <a:r>
              <a:rPr lang="pt-BR" dirty="0"/>
              <a:t>&gt;) para mostrar o preço "por pessoa" ou as opções de pagamento.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9E3DCB-556C-9FCA-B1E5-72528F4CA672}"/>
              </a:ext>
            </a:extLst>
          </p:cNvPr>
          <p:cNvSpPr txBox="1"/>
          <p:nvPr/>
        </p:nvSpPr>
        <p:spPr>
          <a:xfrm>
            <a:off x="10842081" y="215885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12</a:t>
            </a:r>
          </a:p>
        </p:txBody>
      </p:sp>
    </p:spTree>
    <p:extLst>
      <p:ext uri="{BB962C8B-B14F-4D97-AF65-F5344CB8AC3E}">
        <p14:creationId xmlns:p14="http://schemas.microsoft.com/office/powerpoint/2010/main" val="21960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6A97-B8CB-2829-1219-E0D233495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D686D-0823-0371-2183-075E9CCB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de pacotes – pacotes.html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08FFFAD-1139-8A2C-CF45-692160D1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Catálogo principal de produtos da agência.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C3939544-BD65-9458-D9F9-B1DD441717D2}"/>
              </a:ext>
            </a:extLst>
          </p:cNvPr>
          <p:cNvSpPr txBox="1">
            <a:spLocks/>
          </p:cNvSpPr>
          <p:nvPr/>
        </p:nvSpPr>
        <p:spPr>
          <a:xfrm>
            <a:off x="192024" y="1755650"/>
            <a:ext cx="11704320" cy="49785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Ao final de cada descrição de pacote, adicione um link (&lt;a&gt;) com o texto "Reservar Agora" ou "Mais Detalhes", que direcione para a página de reservas ou contato.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b="1" dirty="0"/>
              <a:t>Organização Visual: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b="1" dirty="0"/>
          </a:p>
          <a:p>
            <a:pPr marL="36195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hr</a:t>
            </a:r>
            <a:r>
              <a:rPr lang="pt-BR" dirty="0"/>
              <a:t>&gt; para separar um pacote do outro. Isso ajuda a organizar as ofertas e torna a página mais fácil de ler.</a:t>
            </a:r>
          </a:p>
          <a:p>
            <a:pPr marL="36195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361950" indent="0" algn="just">
              <a:buFont typeface="Arial" panose="020B0604020202020204" pitchFamily="34" charset="0"/>
              <a:buNone/>
            </a:pPr>
            <a:r>
              <a:rPr lang="pt-BR" dirty="0"/>
              <a:t>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blockquote</a:t>
            </a:r>
            <a:r>
              <a:rPr lang="pt-BR" dirty="0"/>
              <a:t>&gt; para adicionar um comentário de um cliente que já fez a viagem, se for o caso, tornando a oferta mais confiável.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6A28B4-8CFB-1C3A-FFCA-E738FA7D17AB}"/>
              </a:ext>
            </a:extLst>
          </p:cNvPr>
          <p:cNvSpPr txBox="1"/>
          <p:nvPr/>
        </p:nvSpPr>
        <p:spPr>
          <a:xfrm>
            <a:off x="10842081" y="215885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12</a:t>
            </a:r>
          </a:p>
        </p:txBody>
      </p:sp>
    </p:spTree>
    <p:extLst>
      <p:ext uri="{BB962C8B-B14F-4D97-AF65-F5344CB8AC3E}">
        <p14:creationId xmlns:p14="http://schemas.microsoft.com/office/powerpoint/2010/main" val="15529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28DC-8033-AFB4-B0BA-97CC69123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017AE-8296-5592-5EFB-B7076ADA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Requisitos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948B4-23CE-C83F-FCE5-B93ABB82F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25563"/>
            <a:ext cx="10905744" cy="485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Criar a estrutura HTML de um site com 12 páginas de conteúdo.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Implementar menus de navegação com links para todas as páginas.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Utilizar as </a:t>
            </a:r>
            <a:r>
              <a:rPr lang="pt-BR" dirty="0" err="1"/>
              <a:t>TAGs</a:t>
            </a:r>
            <a:r>
              <a:rPr lang="pt-BR" dirty="0"/>
              <a:t> aprendidas até agora.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Organizar os arquivos conforme a estrutura de pastas padrão do HTML.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41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0807-8879-641A-067C-DED35BC2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1C5EC-B33F-DC9C-30E9-234BC7ED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Estrutura de Pastas (Organização)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37E087-B0DD-D361-FADB-82CD24BC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945652"/>
            <a:ext cx="4919472" cy="558698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/</a:t>
            </a:r>
            <a:r>
              <a:rPr lang="pt-BR" dirty="0" err="1"/>
              <a:t>site_agencia_viagens</a:t>
            </a:r>
            <a:r>
              <a:rPr lang="pt-BR" dirty="0"/>
              <a:t>/</a:t>
            </a:r>
          </a:p>
          <a:p>
            <a:pPr marL="0" indent="0" algn="just">
              <a:buNone/>
            </a:pPr>
            <a:r>
              <a:rPr lang="pt-BR" dirty="0"/>
              <a:t>	index.html</a:t>
            </a:r>
          </a:p>
          <a:p>
            <a:pPr marL="0" indent="0" algn="just">
              <a:buNone/>
            </a:pPr>
            <a:r>
              <a:rPr lang="pt-BR" dirty="0"/>
              <a:t>	sobre.html</a:t>
            </a:r>
          </a:p>
          <a:p>
            <a:pPr marL="0" indent="0" algn="just">
              <a:buNone/>
            </a:pPr>
            <a:r>
              <a:rPr lang="pt-BR" dirty="0"/>
              <a:t>	destinos.html</a:t>
            </a:r>
          </a:p>
          <a:p>
            <a:pPr marL="0" indent="0" algn="just">
              <a:buNone/>
            </a:pPr>
            <a:r>
              <a:rPr lang="pt-BR" dirty="0"/>
              <a:t>	pacotes.html</a:t>
            </a:r>
          </a:p>
          <a:p>
            <a:pPr marL="0" indent="0" algn="just">
              <a:buNone/>
            </a:pPr>
            <a:r>
              <a:rPr lang="pt-BR" dirty="0"/>
              <a:t>	promocoes.html</a:t>
            </a:r>
          </a:p>
          <a:p>
            <a:pPr marL="0" indent="0" algn="just">
              <a:buNone/>
            </a:pPr>
            <a:r>
              <a:rPr lang="pt-BR" dirty="0"/>
              <a:t>	reservas.html</a:t>
            </a:r>
          </a:p>
          <a:p>
            <a:pPr marL="0" indent="0" algn="just">
              <a:buNone/>
            </a:pPr>
            <a:r>
              <a:rPr lang="pt-BR" dirty="0"/>
              <a:t>	contato.html</a:t>
            </a:r>
          </a:p>
          <a:p>
            <a:pPr marL="0" indent="0" algn="just">
              <a:buNone/>
            </a:pPr>
            <a:r>
              <a:rPr lang="pt-BR" dirty="0"/>
              <a:t>	cadastro.html</a:t>
            </a:r>
          </a:p>
          <a:p>
            <a:pPr marL="0" indent="0" algn="just">
              <a:buNone/>
            </a:pPr>
            <a:r>
              <a:rPr lang="pt-BR" dirty="0"/>
              <a:t>	depoimentos.html</a:t>
            </a:r>
          </a:p>
          <a:p>
            <a:pPr marL="0" indent="0" algn="just">
              <a:buNone/>
            </a:pPr>
            <a:r>
              <a:rPr lang="pt-BR" dirty="0"/>
              <a:t>	blog.html</a:t>
            </a:r>
          </a:p>
          <a:p>
            <a:pPr marL="0" indent="0" algn="just">
              <a:buNone/>
            </a:pPr>
            <a:r>
              <a:rPr lang="pt-BR" dirty="0"/>
              <a:t>	faq.html</a:t>
            </a:r>
          </a:p>
          <a:p>
            <a:pPr marL="0" indent="0" algn="just">
              <a:buNone/>
            </a:pPr>
            <a:r>
              <a:rPr lang="pt-BR" dirty="0"/>
              <a:t>	galeria.html</a:t>
            </a:r>
          </a:p>
          <a:p>
            <a:pPr marL="0" indent="0" algn="just">
              <a:buNone/>
            </a:pPr>
            <a:r>
              <a:rPr lang="pt-BR" dirty="0"/>
              <a:t>	/</a:t>
            </a:r>
            <a:r>
              <a:rPr lang="pt-BR" dirty="0" err="1"/>
              <a:t>img</a:t>
            </a:r>
            <a:r>
              <a:rPr lang="pt-BR" dirty="0"/>
              <a:t>/ (pasta para imagens)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FD24E3-731E-864C-2609-9556BD4E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1" y="1244501"/>
            <a:ext cx="2670047" cy="4989286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3A23DB6-33E4-B195-995B-47FD3309B84C}"/>
              </a:ext>
            </a:extLst>
          </p:cNvPr>
          <p:cNvSpPr txBox="1">
            <a:spLocks/>
          </p:cNvSpPr>
          <p:nvPr/>
        </p:nvSpPr>
        <p:spPr>
          <a:xfrm>
            <a:off x="8831580" y="3007624"/>
            <a:ext cx="2161032" cy="1463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Sigam a estrutura sugerida.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74858-A611-85D7-286B-E2665DAAA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5C6E1-6B93-4260-E7A0-B8E5F44E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Marcação de tempo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635C9D1-36F0-E31B-53EB-75A81D09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88" y="1399032"/>
            <a:ext cx="11106912" cy="477793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Criem um arquivo (pode ser no Excel, no bloco de notas ou no Word em que vocês consigam marcar o tempo que demoram para desenvolver cada uma das páginas.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Como estamos prestando um serviço, essa marcação é importante para sabermos o preço que vamos cobrar pelo site (além dos outros custos envolvidos).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Uma das formas de calcular o preço é multiplicando a quantidade de horas trabalhadas pelo valor da sua hora (em breve falaremos sobre esse assunto).</a:t>
            </a:r>
          </a:p>
        </p:txBody>
      </p:sp>
    </p:spTree>
    <p:extLst>
      <p:ext uri="{BB962C8B-B14F-4D97-AF65-F5344CB8AC3E}">
        <p14:creationId xmlns:p14="http://schemas.microsoft.com/office/powerpoint/2010/main" val="37404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9CA5-E144-6AF4-27E9-BD5858BB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A7ED0-28E8-F5ED-730A-C8A72D04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inicial (home) – index.html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223567C-91F8-C426-3D41-EAB50DAA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Página inicial, apresentação da empresa, menu principal.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F4C1EAB1-D07D-E542-0BC1-F9F887C52F96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494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Use um título principal &lt;h1&gt; com o nome da agência, como "Bem-vindo(a) à Viva Mundo Viagens".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com uma breve frase de impacto que resuma a proposta da empresa.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Inclua uma imagem grande e atraente de um destino popular.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e lembre-se do atributo </a:t>
            </a:r>
            <a:r>
              <a:rPr lang="pt-BR" dirty="0" err="1"/>
              <a:t>alt</a:t>
            </a:r>
            <a:r>
              <a:rPr lang="pt-BR" dirty="0"/>
              <a:t> para acessibilidade.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Abaixo da imagem, você pode colocar um subtítulo &lt;h2&gt; como "Descubra o Mundo Conosco".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25140B-5B6D-4570-FA3B-02BC55FC6886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</a:t>
            </a:r>
          </a:p>
        </p:txBody>
      </p:sp>
    </p:spTree>
    <p:extLst>
      <p:ext uri="{BB962C8B-B14F-4D97-AF65-F5344CB8AC3E}">
        <p14:creationId xmlns:p14="http://schemas.microsoft.com/office/powerpoint/2010/main" val="303247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10D9B-8973-E8F7-D851-415CD3EBB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BB7B-226A-5A19-AFA1-85C6C1E5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inicial (home) – index.html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5A2A2CF9-F578-0E23-9546-C1645F9AA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Página inicial, apresentação da empresa, menu principal.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3301121A-E9A0-2EFE-7733-B775F208EBFE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4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Adicione um parágrafo (&lt;p&gt;) explicando como a agência pode ajudar a realizar os sonhos de viagem do cliente.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Crie seções para apresentar diferentes tipos de conteúdo. Para cada seção, use um título &lt;h2&gt;. Sugestões: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"Nossos Pacotes em Destaque": Liste alguns pacotes de viagens mais populares usando uma lista (&lt;</a:t>
            </a:r>
            <a:r>
              <a:rPr lang="pt-BR" dirty="0" err="1"/>
              <a:t>ul</a:t>
            </a:r>
            <a:r>
              <a:rPr lang="pt-BR" dirty="0"/>
              <a:t>&gt; ou &lt;</a:t>
            </a:r>
            <a:r>
              <a:rPr lang="pt-BR" dirty="0" err="1"/>
              <a:t>ol</a:t>
            </a:r>
            <a:r>
              <a:rPr lang="pt-BR" dirty="0"/>
              <a:t>&gt;). Cada item da lista (&lt;li&gt;) pode ser o nome de um pacote e um link (&lt;a&gt;) para a página de pacotes.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F8FF5E-B632-50AD-8A55-B6601E328848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</a:t>
            </a:r>
          </a:p>
        </p:txBody>
      </p:sp>
    </p:spTree>
    <p:extLst>
      <p:ext uri="{BB962C8B-B14F-4D97-AF65-F5344CB8AC3E}">
        <p14:creationId xmlns:p14="http://schemas.microsoft.com/office/powerpoint/2010/main" val="74938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BB84B-1123-6B15-215F-76CBA464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2232A-44C4-BF2F-6CDC-A75B359D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pt-BR" dirty="0"/>
              <a:t>Página inicial (home) – index.html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8A5149D-546B-A039-EA64-CE23D02D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170433"/>
            <a:ext cx="10695432" cy="466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/>
              <a:t>Página inicial, apresentação da empresa, menu principal.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F31BE5D3-FE86-946C-B81C-6583F7B40C83}"/>
              </a:ext>
            </a:extLst>
          </p:cNvPr>
          <p:cNvSpPr txBox="1">
            <a:spLocks/>
          </p:cNvSpPr>
          <p:nvPr/>
        </p:nvSpPr>
        <p:spPr>
          <a:xfrm>
            <a:off x="192024" y="1911096"/>
            <a:ext cx="11704320" cy="449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"Depoimentos Recentes": Mostre um ou dois depoimentos de clientes. Use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blockquote</a:t>
            </a:r>
            <a:r>
              <a:rPr lang="pt-BR" dirty="0"/>
              <a:t>&gt; (PESQUISEM) para destacar a citação, seguida do nome da pessoa em um parágrafo (&lt;p&gt;). Adicione um link (&lt;a&gt;) para a página de depoimentos completa.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dirty="0"/>
              <a:t>"Promoções da Semana": Apresente uma ou duas ofertas especiais com título (&lt;h2&gt;), uma breve descrição (&lt;p&gt;) e um link (&lt;a&gt;) para a página de promoções.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8F0477-340C-CBE3-4001-27C8A1BCF01F}"/>
              </a:ext>
            </a:extLst>
          </p:cNvPr>
          <p:cNvSpPr txBox="1"/>
          <p:nvPr/>
        </p:nvSpPr>
        <p:spPr>
          <a:xfrm>
            <a:off x="10842081" y="215885"/>
            <a:ext cx="10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Página 1</a:t>
            </a:r>
          </a:p>
        </p:txBody>
      </p:sp>
    </p:spTree>
    <p:extLst>
      <p:ext uri="{BB962C8B-B14F-4D97-AF65-F5344CB8AC3E}">
        <p14:creationId xmlns:p14="http://schemas.microsoft.com/office/powerpoint/2010/main" val="4230310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6D6E78ABE9D6429E3428FEF8DBE451" ma:contentTypeVersion="1" ma:contentTypeDescription="Crie um novo documento." ma:contentTypeScope="" ma:versionID="9a312c6976214d6efd8b4425bbfc3f4b">
  <xsd:schema xmlns:xsd="http://www.w3.org/2001/XMLSchema" xmlns:xs="http://www.w3.org/2001/XMLSchema" xmlns:p="http://schemas.microsoft.com/office/2006/metadata/properties" xmlns:ns2="a6b33ed3-e2b8-4bb8-b0ad-b384504a6feb" targetNamespace="http://schemas.microsoft.com/office/2006/metadata/properties" ma:root="true" ma:fieldsID="f94251d7a84afdfd530eeb7061f1503f" ns2:_="">
    <xsd:import namespace="a6b33ed3-e2b8-4bb8-b0ad-b384504a6feb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33ed3-e2b8-4bb8-b0ad-b384504a6fe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6b33ed3-e2b8-4bb8-b0ad-b384504a6feb" xsi:nil="true"/>
  </documentManagement>
</p:properties>
</file>

<file path=customXml/itemProps1.xml><?xml version="1.0" encoding="utf-8"?>
<ds:datastoreItem xmlns:ds="http://schemas.openxmlformats.org/officeDocument/2006/customXml" ds:itemID="{2D1E4CD4-B5BD-4EA4-BD6A-F1F15F0DFEC9}"/>
</file>

<file path=customXml/itemProps2.xml><?xml version="1.0" encoding="utf-8"?>
<ds:datastoreItem xmlns:ds="http://schemas.openxmlformats.org/officeDocument/2006/customXml" ds:itemID="{FE9D1C09-AA65-49F2-84F0-5EFD25A2AF71}"/>
</file>

<file path=customXml/itemProps3.xml><?xml version="1.0" encoding="utf-8"?>
<ds:datastoreItem xmlns:ds="http://schemas.openxmlformats.org/officeDocument/2006/customXml" ds:itemID="{3D4A896E-0D62-46A3-A836-FE3137A96A13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3103</Words>
  <Application>Microsoft Office PowerPoint</Application>
  <PresentationFormat>Widescreen</PresentationFormat>
  <Paragraphs>314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Tema do Office</vt:lpstr>
      <vt:lpstr>Atividade Prática: Criação de Site HTML para Empresa de Viagens</vt:lpstr>
      <vt:lpstr>Introdução</vt:lpstr>
      <vt:lpstr>Descrição da Empresa de Viagens</vt:lpstr>
      <vt:lpstr>Requisitos do Site</vt:lpstr>
      <vt:lpstr>Estrutura de Pastas (Organização)</vt:lpstr>
      <vt:lpstr>Marcação de tempo</vt:lpstr>
      <vt:lpstr>Página inicial (home) – index.html</vt:lpstr>
      <vt:lpstr>Página inicial (home) – index.html</vt:lpstr>
      <vt:lpstr>Página inicial (home) – index.html</vt:lpstr>
      <vt:lpstr>Página inicial (home) – index.html</vt:lpstr>
      <vt:lpstr>Página sobre – sobre.html</vt:lpstr>
      <vt:lpstr>Página sobre – sobre.html</vt:lpstr>
      <vt:lpstr>Página sobre – sobre.html</vt:lpstr>
      <vt:lpstr>Página destinos – destinos.html</vt:lpstr>
      <vt:lpstr>Página destinos – destinos.html</vt:lpstr>
      <vt:lpstr>Página destinos – destinos.html</vt:lpstr>
      <vt:lpstr>Página de promoções – promocao.html</vt:lpstr>
      <vt:lpstr>Página de promoções – promocao.html</vt:lpstr>
      <vt:lpstr>Página de promoções – promocao.html</vt:lpstr>
      <vt:lpstr>Página de reservas – reservas.html</vt:lpstr>
      <vt:lpstr>Página de reservas – reservas.html</vt:lpstr>
      <vt:lpstr>Página de reservas – reservas.html</vt:lpstr>
      <vt:lpstr>Página de contato – contato.html</vt:lpstr>
      <vt:lpstr>Página de contato – contato.html</vt:lpstr>
      <vt:lpstr>Página de cadastro – cadastro.html</vt:lpstr>
      <vt:lpstr>Página de cadastro – cadastro.html</vt:lpstr>
      <vt:lpstr>Página de depoimentos – depoimentos.html</vt:lpstr>
      <vt:lpstr>Página de blog – blog.html</vt:lpstr>
      <vt:lpstr>Página de blog – blog.html</vt:lpstr>
      <vt:lpstr>Página de faq – faq.html</vt:lpstr>
      <vt:lpstr>Página de galeria – galeria.html</vt:lpstr>
      <vt:lpstr>Página de pacotes – pacotes.html</vt:lpstr>
      <vt:lpstr>Página de pacotes – pacotes.html</vt:lpstr>
      <vt:lpstr>Página de pacotes – pacotes.html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CUNHA RODRIGUES</dc:creator>
  <cp:lastModifiedBy>FABIO CUNHA RODRIGUES</cp:lastModifiedBy>
  <cp:revision>31</cp:revision>
  <dcterms:created xsi:type="dcterms:W3CDTF">2025-08-13T17:06:43Z</dcterms:created>
  <dcterms:modified xsi:type="dcterms:W3CDTF">2025-08-13T19:07:13Z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0x010100346D6E78ABE9D6429E3428FEF8DBE451</vt:lpwstr>
  </property>
</Properties>
</file>