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73" r:id="rId7"/>
    <p:sldId id="270" r:id="rId8"/>
    <p:sldId id="276" r:id="rId9"/>
    <p:sldId id="277" r:id="rId10"/>
    <p:sldId id="278" r:id="rId11"/>
    <p:sldId id="279" r:id="rId12"/>
    <p:sldId id="280" r:id="rId13"/>
    <p:sldId id="272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34615" y="1466850"/>
            <a:ext cx="9018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场景：用户点击日期组件时，希望获取日期进行查询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2613025"/>
            <a:ext cx="2838450" cy="3400425"/>
          </a:xfrm>
          <a:prstGeom prst="rect">
            <a:avLst/>
          </a:prstGeom>
        </p:spPr>
      </p:pic>
      <p:sp>
        <p:nvSpPr>
          <p:cNvPr id="12" name="文本框 8"/>
          <p:cNvSpPr txBox="1"/>
          <p:nvPr/>
        </p:nvSpPr>
        <p:spPr>
          <a:xfrm>
            <a:off x="8899525" y="285115"/>
            <a:ext cx="2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常用指令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34615" y="1466850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场景：卡片统一样式，但是卡片内部显示的内容却没有办法限制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70" y="2531745"/>
            <a:ext cx="4076700" cy="3562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70" y="2470785"/>
            <a:ext cx="4171950" cy="1581150"/>
          </a:xfrm>
          <a:prstGeom prst="rect">
            <a:avLst/>
          </a:prstGeom>
        </p:spPr>
      </p:pic>
      <p:sp>
        <p:nvSpPr>
          <p:cNvPr id="13" name="文本框 8"/>
          <p:cNvSpPr txBox="1"/>
          <p:nvPr/>
        </p:nvSpPr>
        <p:spPr>
          <a:xfrm>
            <a:off x="8899525" y="285115"/>
            <a:ext cx="2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常用指令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常用指令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 dirty="0"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传值插槽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34615" y="1466850"/>
            <a:ext cx="9018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场景：</a:t>
            </a:r>
            <a:r>
              <a:rPr lang="zh-CN" altLang="en-US" sz="2800" dirty="0" smtClean="0"/>
              <a:t>表格组件根据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进行数据请求和渲染，现在需要插槽渲染一个删除按钮，父组件通过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来删除某行数据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15" y="2850515"/>
            <a:ext cx="72009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3  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项目实战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-23495"/>
            <a:ext cx="4752975" cy="689864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5182870" y="2783205"/>
            <a:ext cx="6547731" cy="1616710"/>
            <a:chOff x="8889" y="4098"/>
            <a:chExt cx="13928" cy="2546"/>
          </a:xfrm>
        </p:grpSpPr>
        <p:sp>
          <p:nvSpPr>
            <p:cNvPr id="7" name="文本框 6"/>
            <p:cNvSpPr txBox="1"/>
            <p:nvPr/>
          </p:nvSpPr>
          <p:spPr>
            <a:xfrm>
              <a:off x="20341" y="5444"/>
              <a:ext cx="24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Vuex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757" y="5919"/>
              <a:ext cx="36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Axios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870" y="5444"/>
              <a:ext cx="549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ant-design-vue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889" y="5669"/>
              <a:ext cx="28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node.js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757" y="4494"/>
              <a:ext cx="412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VueRouter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519" y="4098"/>
              <a:ext cx="198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npm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2100" y="1875155"/>
            <a:ext cx="652780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需要您对HTML CSS JS 浏览器有一定了解</a:t>
            </a:r>
          </a:p>
          <a:p>
            <a:pPr algn="l"/>
            <a:endParaRPr lang="en-US" altLang="zh-CN" sz="280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着重讲解常用部分</a:t>
            </a:r>
          </a:p>
          <a:p>
            <a:pPr algn="l"/>
            <a:endParaRPr lang="en-US" altLang="zh-CN" sz="280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提供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源码</a:t>
            </a:r>
            <a:endParaRPr lang="zh-CN" altLang="en-US" sz="28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28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+mn-ea"/>
                <a:cs typeface="+mn-ea"/>
              </a:rPr>
              <a:t>目标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：</a:t>
            </a:r>
            <a:r>
              <a:rPr lang="en-US" altLang="zh-CN" sz="2800" b="1">
                <a:solidFill>
                  <a:srgbClr val="FF0000"/>
                </a:solidFill>
                <a:latin typeface="+mn-ea"/>
                <a:cs typeface="+mn-ea"/>
              </a:rPr>
              <a:t>vue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前端项目开发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265" y="1006475"/>
            <a:ext cx="6936105" cy="125222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628265" y="2839085"/>
            <a:ext cx="6936105" cy="12522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8265" y="4671695"/>
            <a:ext cx="6936105" cy="125222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18765" y="3168015"/>
            <a:ext cx="4788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	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19400" y="1371600"/>
            <a:ext cx="5056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1	前端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概览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20035" y="5036820"/>
            <a:ext cx="4087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3	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项目实战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>
                <a:latin typeface="+mn-ea"/>
                <a:cs typeface="+mn-ea"/>
                <a:sym typeface="+mn-ea"/>
              </a:rPr>
              <a:t>1	前端</a:t>
            </a:r>
            <a:r>
              <a:rPr lang="zh-CN" altLang="en-US" sz="2800">
                <a:latin typeface="+mn-ea"/>
                <a:cs typeface="+mn-ea"/>
                <a:sym typeface="+mn-ea"/>
              </a:rPr>
              <a:t>概览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42840" y="1870710"/>
            <a:ext cx="538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JS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18580" y="2574290"/>
            <a:ext cx="1289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browser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01240" y="1541145"/>
            <a:ext cx="1013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  <a:sym typeface="+mn-ea"/>
              </a:rPr>
              <a:t>HTML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08390" y="1653540"/>
            <a:ext cx="725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http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14700" y="2331085"/>
            <a:ext cx="798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CSS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06230" y="4470400"/>
            <a:ext cx="860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Vuex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39440" y="447040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webpack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30565" y="4994275"/>
            <a:ext cx="934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Axios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85080" y="4692650"/>
            <a:ext cx="2245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ant-design-vue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82770" y="4010025"/>
            <a:ext cx="702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11275" y="4835525"/>
            <a:ext cx="1177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node.js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42455" y="4089400"/>
            <a:ext cx="1617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VueRouter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46325" y="3837940"/>
            <a:ext cx="793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npm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5815" y="166116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静态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15815" y="252285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单向传值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5815" y="33845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抛出事件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15815" y="424624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插槽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15815" y="51079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传值插槽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98600" y="2439035"/>
            <a:ext cx="926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v-for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98600" y="3328670"/>
            <a:ext cx="683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v-if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98600" y="4218305"/>
            <a:ext cx="1196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v-bind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98600" y="5107940"/>
            <a:ext cx="900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v-on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98600" y="1549400"/>
            <a:ext cx="1487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v-model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8899525" y="285115"/>
            <a:ext cx="2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常用指令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8345" y="1485265"/>
            <a:ext cx="18072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</a:rPr>
              <a:t>v-model</a:t>
            </a: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v-for</a:t>
            </a: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v-if</a:t>
            </a: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v-bind</a:t>
            </a: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v-on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180" y="1517015"/>
            <a:ext cx="4638675" cy="571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80" y="3343275"/>
            <a:ext cx="3895725" cy="381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180" y="2120265"/>
            <a:ext cx="3724275" cy="1209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180" y="4727575"/>
            <a:ext cx="5638800" cy="990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180" y="4079875"/>
            <a:ext cx="3371850" cy="409575"/>
          </a:xfrm>
          <a:prstGeom prst="rect">
            <a:avLst/>
          </a:prstGeom>
        </p:spPr>
      </p:pic>
      <p:sp>
        <p:nvSpPr>
          <p:cNvPr id="10" name="文本框 8"/>
          <p:cNvSpPr txBox="1"/>
          <p:nvPr/>
        </p:nvSpPr>
        <p:spPr>
          <a:xfrm>
            <a:off x="8899525" y="285115"/>
            <a:ext cx="2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常用指令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610"/>
            <a:ext cx="12192000" cy="4716780"/>
          </a:xfrm>
          <a:prstGeom prst="rect">
            <a:avLst/>
          </a:prstGeom>
        </p:spPr>
      </p:pic>
      <p:sp>
        <p:nvSpPr>
          <p:cNvPr id="5" name="文本框 8"/>
          <p:cNvSpPr txBox="1"/>
          <p:nvPr/>
        </p:nvSpPr>
        <p:spPr>
          <a:xfrm>
            <a:off x="8899525" y="285115"/>
            <a:ext cx="2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常用指令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90" y="3063875"/>
            <a:ext cx="3184525" cy="1578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221990"/>
            <a:ext cx="2355850" cy="13423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34615" y="1466850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场景：</a:t>
            </a:r>
            <a:r>
              <a:rPr lang="en-US" altLang="zh-CN" sz="2800"/>
              <a:t>http</a:t>
            </a:r>
            <a:r>
              <a:rPr lang="zh-CN" altLang="en-US" sz="2800"/>
              <a:t>请求加载中的动画或者公司</a:t>
            </a:r>
            <a:r>
              <a:rPr lang="en-US" altLang="zh-CN" sz="2800"/>
              <a:t>logo</a:t>
            </a:r>
            <a:r>
              <a:rPr lang="zh-CN" altLang="en-US" sz="2800"/>
              <a:t>，有多处使用，希望修改的时候能统一改动。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8899525" y="285115"/>
            <a:ext cx="2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常用指令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单向传值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34615" y="1466850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场景：提示框</a:t>
            </a:r>
            <a:r>
              <a:rPr lang="en-US" altLang="zh-CN" sz="2800"/>
              <a:t>/</a:t>
            </a:r>
            <a:r>
              <a:rPr lang="zh-CN" altLang="en-US" sz="2800"/>
              <a:t>消息气泡</a:t>
            </a:r>
            <a:r>
              <a:rPr lang="en-US" altLang="zh-CN" sz="2800"/>
              <a:t>/</a:t>
            </a:r>
            <a:r>
              <a:rPr lang="zh-CN" altLang="en-US" sz="2800"/>
              <a:t>进度条等，外观样式需要统一，但是渲染内容不同。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2419985"/>
            <a:ext cx="3992880" cy="1017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615" y="3712210"/>
            <a:ext cx="8134350" cy="2105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600" y="2310130"/>
            <a:ext cx="1711325" cy="999490"/>
          </a:xfrm>
          <a:prstGeom prst="rect">
            <a:avLst/>
          </a:prstGeom>
        </p:spPr>
      </p:pic>
      <p:sp>
        <p:nvSpPr>
          <p:cNvPr id="15" name="文本框 8"/>
          <p:cNvSpPr txBox="1"/>
          <p:nvPr/>
        </p:nvSpPr>
        <p:spPr>
          <a:xfrm>
            <a:off x="8899525" y="285115"/>
            <a:ext cx="2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常用指令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228</Words>
  <Application>WPS 表格</Application>
  <PresentationFormat>自定义</PresentationFormat>
  <Paragraphs>88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nemo</dc:creator>
  <cp:lastModifiedBy>wangzeyang</cp:lastModifiedBy>
  <cp:revision>13</cp:revision>
  <dcterms:created xsi:type="dcterms:W3CDTF">2020-02-28T10:13:59Z</dcterms:created>
  <dcterms:modified xsi:type="dcterms:W3CDTF">2020-03-02T06:45:12Z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