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72" r:id="rId2"/>
    <p:sldId id="478" r:id="rId3"/>
    <p:sldId id="480" r:id="rId4"/>
    <p:sldId id="481" r:id="rId5"/>
    <p:sldId id="491" r:id="rId6"/>
    <p:sldId id="492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79" r:id="rId17"/>
    <p:sldId id="44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41">
          <p15:clr>
            <a:srgbClr val="A4A3A4"/>
          </p15:clr>
        </p15:guide>
        <p15:guide id="2" pos="38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D7B27"/>
    <a:srgbClr val="FFE7D7"/>
    <a:srgbClr val="01479D"/>
    <a:srgbClr val="FE8637"/>
    <a:srgbClr val="00479D"/>
    <a:srgbClr val="ACD6EF"/>
    <a:srgbClr val="00AFEF"/>
    <a:srgbClr val="225FAA"/>
    <a:srgbClr val="02489E"/>
    <a:srgbClr val="225F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56" y="-96"/>
      </p:cViewPr>
      <p:guideLst>
        <p:guide orient="horz" pos="2241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435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aaa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6530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098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569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BB6-FFC6-4F4F-BB7C-1255C9EBF2D9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zy4072/Vue_Jeecg_Demo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:\PPT\pic\QJ9104398954.jpgQJ9104398954"/>
          <p:cNvPicPr>
            <a:picLocks noChangeAspect="1"/>
          </p:cNvPicPr>
          <p:nvPr/>
        </p:nvPicPr>
        <p:blipFill>
          <a:blip r:embed="rId3" cstate="print"/>
          <a:srcRect t="4787"/>
          <a:stretch>
            <a:fillRect/>
          </a:stretch>
        </p:blipFill>
        <p:spPr>
          <a:xfrm>
            <a:off x="-19050" y="-107950"/>
            <a:ext cx="12229465" cy="70732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66846" y="4119897"/>
            <a:ext cx="782515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7465" y="4119880"/>
            <a:ext cx="4404995" cy="151511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44415" y="4452815"/>
            <a:ext cx="3030416" cy="615462"/>
          </a:xfrm>
          <a:prstGeom prst="rect">
            <a:avLst/>
          </a:prstGeom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516650" y="4490696"/>
            <a:ext cx="113335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b="1" cap="all" dirty="0" err="1" smtClean="0">
                <a:solidFill>
                  <a:srgbClr val="02489E"/>
                </a:solidFill>
                <a:cs typeface="Arial" panose="020B0604020202020204" pitchFamily="34" charset="0"/>
              </a:rPr>
              <a:t>vue</a:t>
            </a:r>
            <a:r>
              <a:rPr lang="en-US" altLang="zh-CN" sz="3600" b="1" cap="all" dirty="0" smtClean="0">
                <a:solidFill>
                  <a:srgbClr val="02489E"/>
                </a:solidFill>
                <a:cs typeface="Arial" panose="020B0604020202020204" pitchFamily="34" charset="0"/>
              </a:rPr>
              <a:t> </a:t>
            </a:r>
            <a:r>
              <a:rPr lang="zh-CN" altLang="en-US" sz="3600" b="1" cap="all" dirty="0" smtClean="0">
                <a:solidFill>
                  <a:srgbClr val="02489E"/>
                </a:solidFill>
                <a:cs typeface="Arial" panose="020B0604020202020204" pitchFamily="34" charset="0"/>
              </a:rPr>
              <a:t>基础及组件</a:t>
            </a:r>
            <a:endParaRPr lang="en-US" altLang="zh-CN" sz="3600" b="1" cap="all" dirty="0" smtClean="0">
              <a:solidFill>
                <a:srgbClr val="02489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911"/>
    </mc:Choice>
    <mc:Fallback>
      <p:transition advTm="9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368" y="3969397"/>
            <a:ext cx="3184525" cy="1578610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340983" y="2372372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340983" y="3234067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14" name="文本框 5"/>
          <p:cNvSpPr txBox="1"/>
          <p:nvPr/>
        </p:nvSpPr>
        <p:spPr>
          <a:xfrm>
            <a:off x="340983" y="4095762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15" name="文本框 6"/>
          <p:cNvSpPr txBox="1"/>
          <p:nvPr/>
        </p:nvSpPr>
        <p:spPr>
          <a:xfrm>
            <a:off x="340983" y="4957457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16" name="文本框 7"/>
          <p:cNvSpPr txBox="1"/>
          <p:nvPr/>
        </p:nvSpPr>
        <p:spPr>
          <a:xfrm>
            <a:off x="340983" y="5819152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843" y="4127512"/>
            <a:ext cx="2355850" cy="1342390"/>
          </a:xfrm>
          <a:prstGeom prst="rect">
            <a:avLst/>
          </a:prstGeom>
        </p:spPr>
      </p:pic>
      <p:sp>
        <p:nvSpPr>
          <p:cNvPr id="18" name="文本框 10"/>
          <p:cNvSpPr txBox="1"/>
          <p:nvPr/>
        </p:nvSpPr>
        <p:spPr>
          <a:xfrm>
            <a:off x="2643493" y="2372372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场景：</a:t>
            </a:r>
            <a:r>
              <a:rPr lang="en-US" altLang="zh-CN" sz="2800"/>
              <a:t>http</a:t>
            </a:r>
            <a:r>
              <a:rPr lang="zh-CN" altLang="en-US" sz="2800"/>
              <a:t>请求加载中的动画或者公司</a:t>
            </a:r>
            <a:r>
              <a:rPr lang="en-US" altLang="zh-CN" sz="2800"/>
              <a:t>logo</a:t>
            </a:r>
            <a:r>
              <a:rPr lang="zh-CN" altLang="en-US" sz="2800"/>
              <a:t>，有多处使用，希望修改的时候能统一改动。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3546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32105" y="32163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332105" y="40780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332105" y="49397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332105" y="58014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2634615" y="23546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场景：提示框</a:t>
            </a:r>
            <a:r>
              <a:rPr lang="en-US" altLang="zh-CN" sz="2800"/>
              <a:t>/</a:t>
            </a:r>
            <a:r>
              <a:rPr lang="zh-CN" altLang="en-US" sz="2800"/>
              <a:t>消息气泡</a:t>
            </a:r>
            <a:r>
              <a:rPr lang="en-US" altLang="zh-CN" sz="2800"/>
              <a:t>/</a:t>
            </a:r>
            <a:r>
              <a:rPr lang="zh-CN" altLang="en-US" sz="2800"/>
              <a:t>进度条等，外观样式需要统一，但是渲染内容不同。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3307785"/>
            <a:ext cx="3992880" cy="1017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615" y="4600010"/>
            <a:ext cx="8134350" cy="21050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600" y="3197930"/>
            <a:ext cx="1711325" cy="9994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275888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32105" y="3137583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332105" y="3999278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332105" y="4860973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332105" y="5722668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2634615" y="2275888"/>
            <a:ext cx="901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场景：用户点击日期组件时，希望获取日期进行查询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840" y="3422063"/>
            <a:ext cx="2838450" cy="34004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16860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32105" y="3030304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332105" y="389199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332105" y="4753694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332105" y="561538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2634615" y="2168609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场景：卡片统一样式，但是卡片内部显示的内容却没有办法限制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870" y="3233504"/>
            <a:ext cx="4076700" cy="3562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70" y="3172544"/>
            <a:ext cx="4171950" cy="15811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17997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32105" y="3041674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332105" y="390336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332105" y="4765064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332105" y="562675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2634615" y="2179979"/>
            <a:ext cx="9018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</a:t>
            </a:r>
            <a:r>
              <a:rPr lang="zh-CN" altLang="en-US" sz="2800" dirty="0" smtClean="0"/>
              <a:t>表格组件根据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进行数据请求和渲染，现在需要插槽渲染一个删除按钮，父组件通过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来删除某行数据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881" y="3208537"/>
            <a:ext cx="7200900" cy="3276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182870" y="2783205"/>
            <a:ext cx="6547731" cy="1616710"/>
            <a:chOff x="8889" y="4098"/>
            <a:chExt cx="13928" cy="2546"/>
          </a:xfrm>
        </p:grpSpPr>
        <p:sp>
          <p:nvSpPr>
            <p:cNvPr id="10" name="文本框 6"/>
            <p:cNvSpPr txBox="1"/>
            <p:nvPr/>
          </p:nvSpPr>
          <p:spPr>
            <a:xfrm>
              <a:off x="20341" y="5444"/>
              <a:ext cx="24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Vuex</a:t>
              </a: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17757" y="5919"/>
              <a:ext cx="36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dirty="0" err="1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Axios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70" y="5444"/>
              <a:ext cx="54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ant-design-vue</a:t>
              </a:r>
            </a:p>
          </p:txBody>
        </p:sp>
        <p:sp>
          <p:nvSpPr>
            <p:cNvPr id="13" name="文本框 23"/>
            <p:cNvSpPr txBox="1"/>
            <p:nvPr/>
          </p:nvSpPr>
          <p:spPr>
            <a:xfrm>
              <a:off x="8889" y="5669"/>
              <a:ext cx="28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node.js</a:t>
              </a:r>
            </a:p>
          </p:txBody>
        </p:sp>
        <p:sp>
          <p:nvSpPr>
            <p:cNvPr id="14" name="文本框 24"/>
            <p:cNvSpPr txBox="1"/>
            <p:nvPr/>
          </p:nvSpPr>
          <p:spPr>
            <a:xfrm>
              <a:off x="17757" y="4494"/>
              <a:ext cx="412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VueRouter</a:t>
              </a:r>
            </a:p>
          </p:txBody>
        </p:sp>
        <p:sp>
          <p:nvSpPr>
            <p:cNvPr id="15" name="文本框 25"/>
            <p:cNvSpPr txBox="1"/>
            <p:nvPr/>
          </p:nvSpPr>
          <p:spPr>
            <a:xfrm>
              <a:off x="10519" y="4098"/>
              <a:ext cx="19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npm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项目实战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182870" y="2783205"/>
            <a:ext cx="6547731" cy="1616710"/>
            <a:chOff x="8889" y="4098"/>
            <a:chExt cx="13928" cy="2546"/>
          </a:xfrm>
        </p:grpSpPr>
        <p:sp>
          <p:nvSpPr>
            <p:cNvPr id="41" name="文本框 6"/>
            <p:cNvSpPr txBox="1"/>
            <p:nvPr/>
          </p:nvSpPr>
          <p:spPr>
            <a:xfrm>
              <a:off x="20341" y="5444"/>
              <a:ext cx="24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Vuex</a:t>
              </a: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17757" y="5919"/>
              <a:ext cx="36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dirty="0" err="1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Axios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>
              <a:off x="12870" y="5444"/>
              <a:ext cx="54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ant-design-vue</a:t>
              </a:r>
            </a:p>
          </p:txBody>
        </p:sp>
        <p:sp>
          <p:nvSpPr>
            <p:cNvPr id="44" name="文本框 23"/>
            <p:cNvSpPr txBox="1"/>
            <p:nvPr/>
          </p:nvSpPr>
          <p:spPr>
            <a:xfrm>
              <a:off x="8889" y="5669"/>
              <a:ext cx="28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node.js</a:t>
              </a:r>
            </a:p>
          </p:txBody>
        </p:sp>
        <p:sp>
          <p:nvSpPr>
            <p:cNvPr id="45" name="文本框 24"/>
            <p:cNvSpPr txBox="1"/>
            <p:nvPr/>
          </p:nvSpPr>
          <p:spPr>
            <a:xfrm>
              <a:off x="17757" y="4494"/>
              <a:ext cx="412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VueRouter</a:t>
              </a:r>
            </a:p>
          </p:txBody>
        </p:sp>
        <p:sp>
          <p:nvSpPr>
            <p:cNvPr id="46" name="文本框 25"/>
            <p:cNvSpPr txBox="1"/>
            <p:nvPr/>
          </p:nvSpPr>
          <p:spPr>
            <a:xfrm>
              <a:off x="10519" y="4098"/>
              <a:ext cx="19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npm</a:t>
              </a: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87326"/>
            <a:ext cx="3260785" cy="460409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PPT\pic\QJ8185565531.jpgQJ8185565531"/>
          <p:cNvPicPr>
            <a:picLocks noChangeAspect="1"/>
          </p:cNvPicPr>
          <p:nvPr/>
        </p:nvPicPr>
        <p:blipFill>
          <a:blip r:embed="rId4" cstate="print"/>
          <a:srcRect b="5236"/>
          <a:stretch>
            <a:fillRect/>
          </a:stretch>
        </p:blipFill>
        <p:spPr>
          <a:xfrm>
            <a:off x="-8255" y="1663065"/>
            <a:ext cx="12208510" cy="472884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640580" y="1270"/>
            <a:ext cx="2910840" cy="665480"/>
            <a:chOff x="7308" y="2"/>
            <a:chExt cx="4584" cy="1048"/>
          </a:xfrm>
        </p:grpSpPr>
        <p:sp>
          <p:nvSpPr>
            <p:cNvPr id="5" name="流程图: 合并 4"/>
            <p:cNvSpPr/>
            <p:nvPr/>
          </p:nvSpPr>
          <p:spPr>
            <a:xfrm>
              <a:off x="7308" y="2"/>
              <a:ext cx="4584" cy="1048"/>
            </a:xfrm>
            <a:prstGeom prst="flowChartMerge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印品黑体" panose="00000500000000000000" pitchFamily="2" charset="-122"/>
              </a:endParaRPr>
            </a:p>
          </p:txBody>
        </p:sp>
        <p:sp>
          <p:nvSpPr>
            <p:cNvPr id="7" name="流程图: 合并 6"/>
            <p:cNvSpPr/>
            <p:nvPr/>
          </p:nvSpPr>
          <p:spPr>
            <a:xfrm>
              <a:off x="7953" y="2"/>
              <a:ext cx="3294" cy="753"/>
            </a:xfrm>
            <a:prstGeom prst="flowChartMerge">
              <a:avLst/>
            </a:prstGeom>
            <a:solidFill>
              <a:srgbClr val="00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印品黑体" panose="00000500000000000000" pitchFamily="2" charset="-122"/>
              </a:endParaRPr>
            </a:p>
          </p:txBody>
        </p:sp>
      </p:grpSp>
      <p:pic>
        <p:nvPicPr>
          <p:cNvPr id="2" name="图片 1" descr="2logo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2739" y="768828"/>
            <a:ext cx="4746522" cy="700677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3801131" y="3032636"/>
            <a:ext cx="4889242" cy="21647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89099" y="3482289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线连接符 4"/>
          <p:cNvCxnSpPr/>
          <p:nvPr/>
        </p:nvCxnSpPr>
        <p:spPr>
          <a:xfrm>
            <a:off x="5044950" y="4390498"/>
            <a:ext cx="2437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32942" y="4085981"/>
            <a:ext cx="27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YOUR WATCHING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294558" y="4893306"/>
            <a:ext cx="1986845" cy="821832"/>
            <a:chOff x="3973732" y="4905375"/>
            <a:chExt cx="2095501" cy="86677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457" y="4905375"/>
              <a:ext cx="866776" cy="86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732" y="4905375"/>
              <a:ext cx="866776" cy="86677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"/>
          <p:cNvSpPr txBox="1"/>
          <p:nvPr/>
        </p:nvSpPr>
        <p:spPr>
          <a:xfrm>
            <a:off x="2832100" y="2612002"/>
            <a:ext cx="79042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  <a:cs typeface="+mn-ea"/>
              </a:rPr>
              <a:t>目标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+mn-ea"/>
              </a:rPr>
              <a:t>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  <a:cs typeface="+mn-ea"/>
              </a:rPr>
              <a:t>vue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+mn-ea"/>
              </a:rPr>
              <a:t>前端项目开发</a:t>
            </a:r>
          </a:p>
          <a:p>
            <a:pPr algn="l"/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需要您对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HTML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 CSS JS 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浏览器有一定了解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着重讲解常用部分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演示源码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sz="2400" dirty="0" smtClean="0">
                <a:hlinkClick r:id="rId5"/>
              </a:rPr>
              <a:t>https://github.com/wzy4072/Vue_Jeecg_Demo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zh-CN" altLang="en-US" sz="2800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717043" y="4100854"/>
            <a:ext cx="6936105" cy="999995"/>
            <a:chOff x="2734798" y="3444696"/>
            <a:chExt cx="6936105" cy="1252220"/>
          </a:xfrm>
        </p:grpSpPr>
        <p:sp>
          <p:nvSpPr>
            <p:cNvPr id="10" name="圆角矩形 9"/>
            <p:cNvSpPr/>
            <p:nvPr/>
          </p:nvSpPr>
          <p:spPr>
            <a:xfrm>
              <a:off x="2734798" y="3444696"/>
              <a:ext cx="6936105" cy="125222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5"/>
            <p:cNvSpPr txBox="1"/>
            <p:nvPr/>
          </p:nvSpPr>
          <p:spPr>
            <a:xfrm>
              <a:off x="2925298" y="3773626"/>
              <a:ext cx="47885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800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2 	常用指令  </a:t>
              </a:r>
              <a:r>
                <a:rPr lang="zh-CN" altLang="en-US" sz="2800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组件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17043" y="2672178"/>
            <a:ext cx="6936105" cy="999995"/>
            <a:chOff x="2734798" y="1612086"/>
            <a:chExt cx="6936105" cy="1252220"/>
          </a:xfrm>
        </p:grpSpPr>
        <p:sp>
          <p:nvSpPr>
            <p:cNvPr id="9" name="圆角矩形 8"/>
            <p:cNvSpPr/>
            <p:nvPr/>
          </p:nvSpPr>
          <p:spPr>
            <a:xfrm>
              <a:off x="2734798" y="1612086"/>
              <a:ext cx="6936105" cy="125222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2925933" y="1977211"/>
              <a:ext cx="5056505" cy="65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1	</a:t>
              </a: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Why </a:t>
              </a:r>
              <a:r>
                <a:rPr lang="en-US" altLang="zh-CN" sz="2800" b="1" dirty="0" err="1" smtClean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Vue</a:t>
              </a: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？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17043" y="5529530"/>
            <a:ext cx="6936105" cy="999995"/>
            <a:chOff x="2734798" y="5277306"/>
            <a:chExt cx="6936105" cy="1252220"/>
          </a:xfrm>
        </p:grpSpPr>
        <p:sp>
          <p:nvSpPr>
            <p:cNvPr id="11" name="圆角矩形 10"/>
            <p:cNvSpPr/>
            <p:nvPr/>
          </p:nvSpPr>
          <p:spPr>
            <a:xfrm>
              <a:off x="2734798" y="5277306"/>
              <a:ext cx="6936105" cy="125222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926568" y="5642431"/>
              <a:ext cx="408749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3	</a:t>
              </a:r>
              <a:r>
                <a:rPr lang="zh-CN" altLang="en-US" sz="28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项目实战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72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Why </a:t>
            </a:r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"/>
          <p:cNvSpPr txBox="1"/>
          <p:nvPr/>
        </p:nvSpPr>
        <p:spPr>
          <a:xfrm>
            <a:off x="4561100" y="2962664"/>
            <a:ext cx="53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JS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7998806" y="3106950"/>
            <a:ext cx="1289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browser</a:t>
            </a:r>
          </a:p>
        </p:txBody>
      </p:sp>
      <p:sp>
        <p:nvSpPr>
          <p:cNvPr id="22" name="文本框 7"/>
          <p:cNvSpPr txBox="1"/>
          <p:nvPr/>
        </p:nvSpPr>
        <p:spPr>
          <a:xfrm>
            <a:off x="2283485" y="2633099"/>
            <a:ext cx="1013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  <a:sym typeface="+mn-ea"/>
              </a:rPr>
              <a:t>HTML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6657648" y="3384686"/>
            <a:ext cx="72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http</a:t>
            </a:r>
          </a:p>
        </p:txBody>
      </p:sp>
      <p:sp>
        <p:nvSpPr>
          <p:cNvPr id="24" name="文本框 20"/>
          <p:cNvSpPr txBox="1"/>
          <p:nvPr/>
        </p:nvSpPr>
        <p:spPr>
          <a:xfrm>
            <a:off x="3296945" y="3423039"/>
            <a:ext cx="798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CSS</a:t>
            </a:r>
          </a:p>
        </p:txBody>
      </p:sp>
      <p:sp>
        <p:nvSpPr>
          <p:cNvPr id="25" name="文本框 14"/>
          <p:cNvSpPr txBox="1"/>
          <p:nvPr/>
        </p:nvSpPr>
        <p:spPr>
          <a:xfrm>
            <a:off x="9188475" y="5562354"/>
            <a:ext cx="860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Vuex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3121685" y="5562354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webpack</a:t>
            </a:r>
          </a:p>
        </p:txBody>
      </p:sp>
      <p:sp>
        <p:nvSpPr>
          <p:cNvPr id="27" name="文本框 16"/>
          <p:cNvSpPr txBox="1"/>
          <p:nvPr/>
        </p:nvSpPr>
        <p:spPr>
          <a:xfrm>
            <a:off x="8312810" y="6086229"/>
            <a:ext cx="934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Axios</a:t>
            </a:r>
          </a:p>
        </p:txBody>
      </p:sp>
      <p:sp>
        <p:nvSpPr>
          <p:cNvPr id="28" name="文本框 17"/>
          <p:cNvSpPr txBox="1"/>
          <p:nvPr/>
        </p:nvSpPr>
        <p:spPr>
          <a:xfrm>
            <a:off x="5067325" y="5784604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ant-design-vue</a:t>
            </a:r>
          </a:p>
        </p:txBody>
      </p:sp>
      <p:sp>
        <p:nvSpPr>
          <p:cNvPr id="29" name="文本框 18"/>
          <p:cNvSpPr txBox="1"/>
          <p:nvPr/>
        </p:nvSpPr>
        <p:spPr>
          <a:xfrm>
            <a:off x="4365015" y="5101979"/>
            <a:ext cx="702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</a:t>
            </a:r>
          </a:p>
        </p:txBody>
      </p:sp>
      <p:sp>
        <p:nvSpPr>
          <p:cNvPr id="30" name="文本框 19"/>
          <p:cNvSpPr txBox="1"/>
          <p:nvPr/>
        </p:nvSpPr>
        <p:spPr>
          <a:xfrm>
            <a:off x="1293520" y="5927479"/>
            <a:ext cx="1177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node.js</a:t>
            </a:r>
          </a:p>
        </p:txBody>
      </p:sp>
      <p:sp>
        <p:nvSpPr>
          <p:cNvPr id="31" name="文本框 21"/>
          <p:cNvSpPr txBox="1"/>
          <p:nvPr/>
        </p:nvSpPr>
        <p:spPr>
          <a:xfrm>
            <a:off x="6924700" y="5181354"/>
            <a:ext cx="1617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VueRouter</a:t>
            </a:r>
          </a:p>
        </p:txBody>
      </p:sp>
      <p:sp>
        <p:nvSpPr>
          <p:cNvPr id="32" name="文本框 22"/>
          <p:cNvSpPr txBox="1"/>
          <p:nvPr/>
        </p:nvSpPr>
        <p:spPr>
          <a:xfrm>
            <a:off x="2328570" y="4929894"/>
            <a:ext cx="793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npm</a:t>
            </a:r>
          </a:p>
        </p:txBody>
      </p:sp>
      <p:sp>
        <p:nvSpPr>
          <p:cNvPr id="33" name="文本框 1"/>
          <p:cNvSpPr txBox="1"/>
          <p:nvPr/>
        </p:nvSpPr>
        <p:spPr>
          <a:xfrm>
            <a:off x="5636779" y="2626792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dom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t="32604" r="53691" b="6840"/>
          <a:stretch>
            <a:fillRect/>
          </a:stretch>
        </p:blipFill>
        <p:spPr bwMode="auto">
          <a:xfrm>
            <a:off x="541537" y="2867487"/>
            <a:ext cx="2476870" cy="267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 l="2023" r="37783"/>
          <a:stretch>
            <a:fillRect/>
          </a:stretch>
        </p:blipFill>
        <p:spPr bwMode="auto">
          <a:xfrm>
            <a:off x="3719744" y="2880203"/>
            <a:ext cx="2201662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49830" y="2894120"/>
            <a:ext cx="5481695" cy="268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本框 7"/>
          <p:cNvSpPr txBox="1"/>
          <p:nvPr/>
        </p:nvSpPr>
        <p:spPr>
          <a:xfrm>
            <a:off x="1511587" y="1231519"/>
            <a:ext cx="272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Why </a:t>
            </a:r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639" y="2511481"/>
            <a:ext cx="5491600" cy="38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9081" y="3789100"/>
            <a:ext cx="56673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本框 7"/>
          <p:cNvSpPr txBox="1"/>
          <p:nvPr/>
        </p:nvSpPr>
        <p:spPr>
          <a:xfrm>
            <a:off x="1511587" y="1231519"/>
            <a:ext cx="272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Why </a:t>
            </a:r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4"/>
          <p:cNvSpPr txBox="1"/>
          <p:nvPr/>
        </p:nvSpPr>
        <p:spPr>
          <a:xfrm>
            <a:off x="4624692" y="2477906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静态</a:t>
            </a:r>
          </a:p>
        </p:txBody>
      </p:sp>
      <p:sp>
        <p:nvSpPr>
          <p:cNvPr id="34" name="文本框 1"/>
          <p:cNvSpPr txBox="1"/>
          <p:nvPr/>
        </p:nvSpPr>
        <p:spPr>
          <a:xfrm>
            <a:off x="4624692" y="3339601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单向传值</a:t>
            </a:r>
          </a:p>
        </p:txBody>
      </p:sp>
      <p:sp>
        <p:nvSpPr>
          <p:cNvPr id="35" name="文本框 5"/>
          <p:cNvSpPr txBox="1"/>
          <p:nvPr/>
        </p:nvSpPr>
        <p:spPr>
          <a:xfrm>
            <a:off x="4624692" y="4201296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抛出事件</a:t>
            </a:r>
          </a:p>
        </p:txBody>
      </p:sp>
      <p:sp>
        <p:nvSpPr>
          <p:cNvPr id="36" name="文本框 6"/>
          <p:cNvSpPr txBox="1"/>
          <p:nvPr/>
        </p:nvSpPr>
        <p:spPr>
          <a:xfrm>
            <a:off x="4624692" y="5062991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插槽</a:t>
            </a:r>
          </a:p>
        </p:txBody>
      </p:sp>
      <p:sp>
        <p:nvSpPr>
          <p:cNvPr id="39" name="文本框 7"/>
          <p:cNvSpPr txBox="1"/>
          <p:nvPr/>
        </p:nvSpPr>
        <p:spPr>
          <a:xfrm>
            <a:off x="4624692" y="5924686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传值插槽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1507477" y="3255781"/>
            <a:ext cx="926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v-for</a:t>
            </a:r>
          </a:p>
        </p:txBody>
      </p:sp>
      <p:sp>
        <p:nvSpPr>
          <p:cNvPr id="41" name="文本框 14"/>
          <p:cNvSpPr txBox="1"/>
          <p:nvPr/>
        </p:nvSpPr>
        <p:spPr>
          <a:xfrm>
            <a:off x="1507477" y="4145416"/>
            <a:ext cx="683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v-if</a:t>
            </a:r>
          </a:p>
        </p:txBody>
      </p:sp>
      <p:sp>
        <p:nvSpPr>
          <p:cNvPr id="42" name="文本框 15"/>
          <p:cNvSpPr txBox="1"/>
          <p:nvPr/>
        </p:nvSpPr>
        <p:spPr>
          <a:xfrm>
            <a:off x="1507477" y="5035051"/>
            <a:ext cx="1196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v-bind</a:t>
            </a:r>
          </a:p>
        </p:txBody>
      </p:sp>
      <p:sp>
        <p:nvSpPr>
          <p:cNvPr id="43" name="文本框 16"/>
          <p:cNvSpPr txBox="1"/>
          <p:nvPr/>
        </p:nvSpPr>
        <p:spPr>
          <a:xfrm>
            <a:off x="1507477" y="5924686"/>
            <a:ext cx="900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v-on</a:t>
            </a:r>
          </a:p>
        </p:txBody>
      </p:sp>
      <p:sp>
        <p:nvSpPr>
          <p:cNvPr id="44" name="文本框 17"/>
          <p:cNvSpPr txBox="1"/>
          <p:nvPr/>
        </p:nvSpPr>
        <p:spPr>
          <a:xfrm>
            <a:off x="1507477" y="2366146"/>
            <a:ext cx="1487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0"/>
          <p:cNvSpPr txBox="1"/>
          <p:nvPr/>
        </p:nvSpPr>
        <p:spPr>
          <a:xfrm>
            <a:off x="808243" y="2349882"/>
            <a:ext cx="1807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</a:rPr>
              <a:t>v-model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v-for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v-if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v-bind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v-on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078" y="2381632"/>
            <a:ext cx="4638675" cy="5715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078" y="4207892"/>
            <a:ext cx="3895725" cy="381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078" y="2984882"/>
            <a:ext cx="3724275" cy="12096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078" y="5592192"/>
            <a:ext cx="5638800" cy="990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7078" y="4944492"/>
            <a:ext cx="3371850" cy="4095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0031" y="804444"/>
            <a:ext cx="261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48397"/>
            <a:ext cx="12192000" cy="465633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11">
      <a:dk1>
        <a:sysClr val="windowText" lastClr="000000"/>
      </a:dk1>
      <a:lt1>
        <a:sysClr val="window" lastClr="FFFFFF"/>
      </a:lt1>
      <a:dk2>
        <a:srgbClr val="575F6D"/>
      </a:dk2>
      <a:lt2>
        <a:srgbClr val="FEB687"/>
      </a:lt2>
      <a:accent1>
        <a:srgbClr val="FE8637"/>
      </a:accent1>
      <a:accent2>
        <a:srgbClr val="3667C4"/>
      </a:accent2>
      <a:accent3>
        <a:srgbClr val="3667C4"/>
      </a:accent3>
      <a:accent4>
        <a:srgbClr val="FD7B26"/>
      </a:accent4>
      <a:accent5>
        <a:srgbClr val="3667C4"/>
      </a:accent5>
      <a:accent6>
        <a:srgbClr val="777C84"/>
      </a:accent6>
      <a:hlink>
        <a:srgbClr val="FD7B26"/>
      </a:hlink>
      <a:folHlink>
        <a:srgbClr val="3B43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282</Words>
  <Application>Microsoft Office PowerPoint</Application>
  <PresentationFormat>自定义</PresentationFormat>
  <Paragraphs>136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DPHOME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wangzeyang</cp:lastModifiedBy>
  <cp:revision>327</cp:revision>
  <dcterms:created xsi:type="dcterms:W3CDTF">2014-12-17T15:36:00Z</dcterms:created>
  <dcterms:modified xsi:type="dcterms:W3CDTF">2020-03-04T02:26:00Z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