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63" r:id="rId16"/>
    <p:sldId id="271" r:id="rId17"/>
    <p:sldId id="272" r:id="rId18"/>
    <p:sldId id="273" r:id="rId19"/>
    <p:sldId id="274" r:id="rId20"/>
    <p:sldId id="278" r:id="rId21"/>
    <p:sldId id="279" r:id="rId22"/>
    <p:sldId id="280" r:id="rId23"/>
    <p:sldId id="281" r:id="rId24"/>
    <p:sldId id="276" r:id="rId25"/>
    <p:sldId id="282" r:id="rId26"/>
    <p:sldId id="277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  <p:embeddedFont>
      <p:font typeface="Tw Cen MT" panose="020B0602020104020603" pitchFamily="34" charset="0"/>
      <p:regular r:id="rId37"/>
      <p:bold r:id="rId38"/>
      <p:italic r:id="rId39"/>
      <p:boldItalic r:id="rId4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AE42F-ED05-45BF-8E45-CEBB12775C4F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1B34-B101-4F56-AE0B-00AD3AC3C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59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494A13-5008-4069-9EF7-A24933683DB8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30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BAB3-DA6F-4E74-8D8E-633FE6B7E5C0}" type="datetime1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14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B680-A9E9-45A9-A6CA-3F6987F9F773}" type="datetime1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7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22E8-EA4D-490A-B9AC-D70BB79A531A}" type="datetime1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6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247-B6F9-47FD-854A-AC936D8C17D3}" type="datetime1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408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3D1C-31F1-4F66-B5CD-065FACF9F7FD}" type="datetime1">
              <a:rPr lang="fr-FR" smtClean="0"/>
              <a:t>05/01/2016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682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2EEC-8194-46FF-859D-FC109FF691B0}" type="datetime1">
              <a:rPr lang="fr-FR" smtClean="0"/>
              <a:t>05/01/2016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89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5B7B-5956-4A18-A2EF-9B34ADC10C00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085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8AD8-E6F0-4ED3-B567-332FE41436B0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6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45CF-F32B-43DA-9588-CCBD4C95314B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36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477-A4CC-4759-B041-616E5FF543CD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7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0641-C4A3-42F2-8407-1884E4A7DE4B}" type="datetime1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1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A85C-9E28-4030-8DA6-E07EE9DB33B1}" type="datetime1">
              <a:rPr lang="fr-FR" smtClean="0"/>
              <a:t>05/01/2016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99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336F-1BCC-487D-9E59-5658F242B1D3}" type="datetime1">
              <a:rPr lang="fr-FR" smtClean="0"/>
              <a:t>05/01/2016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5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60A7-A060-4013-A3C9-7D5B0F835B54}" type="datetime1">
              <a:rPr lang="fr-FR" smtClean="0"/>
              <a:t>05/01/2016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0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735A-6797-4981-A9BF-4ADDD52932B2}" type="datetime1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35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1A40-C74A-4075-8239-F0349E24C0AE}" type="datetime1">
              <a:rPr lang="fr-FR" smtClean="0"/>
              <a:t>05/01/2016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35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CD58-E99D-411A-A1D5-9E8B61D0E895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CA3-B9A3-43FC-8E85-4989C83B4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647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203959"/>
            <a:ext cx="8791575" cy="2306003"/>
          </a:xfrm>
        </p:spPr>
        <p:txBody>
          <a:bodyPr/>
          <a:lstStyle/>
          <a:p>
            <a:pPr algn="ctr"/>
            <a:r>
              <a:rPr lang="fr-FR" dirty="0" smtClean="0"/>
              <a:t>Projet </a:t>
            </a:r>
            <a:r>
              <a:rPr lang="fr-FR" dirty="0" smtClean="0"/>
              <a:t>PEP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/>
              <a:t>Processeur ARM Cortex-M </a:t>
            </a:r>
            <a:endParaRPr lang="fr-FR" dirty="0" smtClean="0"/>
          </a:p>
          <a:p>
            <a:pPr algn="ctr"/>
            <a:r>
              <a:rPr lang="fr-FR" dirty="0" smtClean="0"/>
              <a:t>ANDOLERZAK / AUBÉ / BOUCHER-THOUVENY / COSTA / TOCCI</a:t>
            </a:r>
          </a:p>
          <a:p>
            <a:pPr algn="ctr"/>
            <a:r>
              <a:rPr lang="fr-FR" dirty="0" smtClean="0"/>
              <a:t>SI3-G3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992" y="0"/>
            <a:ext cx="3874008" cy="120396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6DF-C318-476F-87E6-830A6A55B5A0}" type="datetime1">
              <a:rPr lang="fr-FR" smtClean="0"/>
              <a:t>05/01/2016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2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F1C5-32B6-4FE6-9664-D099B1FF13B3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9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3) Chemin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Banc de registres</a:t>
            </a:r>
          </a:p>
          <a:p>
            <a:r>
              <a:rPr lang="fr-FR" dirty="0" smtClean="0"/>
              <a:t>Prend en entrée RD/ RA / RB  et une valeur</a:t>
            </a:r>
          </a:p>
          <a:p>
            <a:r>
              <a:rPr lang="fr-FR" dirty="0" smtClean="0"/>
              <a:t>Associe la valeur à un </a:t>
            </a:r>
            <a:r>
              <a:rPr lang="fr-FR" dirty="0" err="1" smtClean="0"/>
              <a:t>regitre</a:t>
            </a:r>
            <a:endParaRPr lang="fr-FR" dirty="0"/>
          </a:p>
          <a:p>
            <a:r>
              <a:rPr lang="fr-FR" dirty="0" smtClean="0"/>
              <a:t>Il rejette les valeurs des registres RA / RB à l’ALU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1BC7-2DFB-48C6-B94D-BACF7FF6E369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54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Schéma du circuit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519-138D-4116-AC30-6B8D64F80F4C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82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CB0-7B9D-4226-88DB-691D2EF8FFD6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58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1F13-01DB-452D-B18D-F20AC08230E0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6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4) ALU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Prend en entrée F, A, B, </a:t>
            </a:r>
            <a:r>
              <a:rPr lang="fr-FR" dirty="0" err="1" smtClean="0"/>
              <a:t>Cin</a:t>
            </a:r>
            <a:r>
              <a:rPr lang="fr-FR" dirty="0" smtClean="0"/>
              <a:t> et Shift</a:t>
            </a:r>
          </a:p>
          <a:p>
            <a:r>
              <a:rPr lang="fr-FR" dirty="0" smtClean="0"/>
              <a:t>Opération sur A et B selon F</a:t>
            </a:r>
          </a:p>
          <a:p>
            <a:r>
              <a:rPr lang="fr-FR" dirty="0" smtClean="0"/>
              <a:t>Rejette le résultat et Flags </a:t>
            </a:r>
          </a:p>
          <a:p>
            <a:r>
              <a:rPr lang="fr-FR" dirty="0" smtClean="0"/>
              <a:t>Récupération par le chemin de données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7CE5-4F8F-42CF-A578-6232B2B84A88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06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Schéma du circuit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C090-D6BE-4396-AD34-71C8CE3FD495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6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EFF-C4B7-4845-82FF-FF65E87154FA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7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A61D-6E03-4DA0-BE6D-2CB0A4544805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17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1742" y="1587635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7200" dirty="0" smtClean="0"/>
              <a:t>5</a:t>
            </a:r>
            <a:endParaRPr lang="fr-FR" sz="4800" dirty="0"/>
          </a:p>
          <a:p>
            <a:pPr marL="0" indent="0" algn="ctr">
              <a:buNone/>
            </a:pPr>
            <a:r>
              <a:rPr lang="fr-FR" sz="4800" dirty="0" smtClean="0"/>
              <a:t>Conception </a:t>
            </a:r>
            <a:r>
              <a:rPr lang="fr-FR" sz="4800" dirty="0"/>
              <a:t>assistée par ordinateur </a:t>
            </a:r>
            <a:endParaRPr lang="fr-FR" sz="4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B5D7-42AE-415A-A44C-79DBABF500D3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05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Concevoir une version allégée du processeur ARM Cortex-M0</a:t>
            </a:r>
          </a:p>
          <a:p>
            <a:pPr lvl="1"/>
            <a:r>
              <a:rPr lang="fr-FR" dirty="0" smtClean="0"/>
              <a:t>Utilisation d’un éditeur de circuits numériques</a:t>
            </a:r>
          </a:p>
          <a:p>
            <a:pPr lvl="1"/>
            <a:r>
              <a:rPr lang="fr-FR" dirty="0" smtClean="0"/>
              <a:t>Conception matérielle</a:t>
            </a:r>
          </a:p>
          <a:p>
            <a:pPr lvl="1"/>
            <a:r>
              <a:rPr lang="fr-FR" dirty="0" smtClean="0"/>
              <a:t>Génération de code binaire depuis l’assembleur</a:t>
            </a:r>
          </a:p>
          <a:p>
            <a:pPr lvl="1"/>
            <a:r>
              <a:rPr lang="fr-FR" dirty="0" smtClean="0"/>
              <a:t>Validation par simulation</a:t>
            </a:r>
          </a:p>
          <a:p>
            <a:pPr lvl="1"/>
            <a:r>
              <a:rPr lang="fr-FR" dirty="0" smtClean="0"/>
              <a:t>Test de déploiement sur FPGA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661C-B17F-4BE1-85D8-875767AF6921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Logiciels utilisés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53" y="2097087"/>
            <a:ext cx="3541712" cy="354171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45CF-F32B-43DA-9588-CCBD4C95314B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20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29" y="2202850"/>
            <a:ext cx="3521925" cy="33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0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Création de la carte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05" y="2097088"/>
            <a:ext cx="5801214" cy="354171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45CF-F32B-43DA-9588-CCBD4C95314B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463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exécution 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72" y="1879374"/>
            <a:ext cx="5319149" cy="3831771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45CF-F32B-43DA-9588-CCBD4C95314B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91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Exécution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49" y="1837508"/>
            <a:ext cx="4792756" cy="391450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45CF-F32B-43DA-9588-CCBD4C95314B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468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FB6-39B7-4059-914B-71E9E3A4420B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45CF-F32B-43DA-9588-CCBD4C95314B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283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9600" dirty="0" smtClean="0"/>
              <a:t>DEMONSTRATION</a:t>
            </a:r>
            <a:endParaRPr lang="fr-FR" sz="9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0382-A039-418B-9415-4A63315E3EE2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SI3-G3 ANDOLERZAK - AUBÉ - BOUCHER - COSTA - TOCCI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3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1) Assembleur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Développé en RUBY</a:t>
            </a:r>
          </a:p>
          <a:p>
            <a:r>
              <a:rPr lang="fr-FR" dirty="0" smtClean="0"/>
              <a:t>Lit un fichier en entrée</a:t>
            </a:r>
          </a:p>
          <a:p>
            <a:r>
              <a:rPr lang="fr-FR" dirty="0" err="1" smtClean="0"/>
              <a:t>Parse</a:t>
            </a:r>
            <a:r>
              <a:rPr lang="fr-FR" dirty="0" smtClean="0"/>
              <a:t> le contenu sous le format 	</a:t>
            </a:r>
          </a:p>
          <a:p>
            <a:r>
              <a:rPr lang="fr-FR" dirty="0" smtClean="0"/>
              <a:t>Rejette un fichier binaire sous 16 bits en hexadécimal  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461B-4A4B-4C85-AFE4-E9D0611B9F29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04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de fichier </a:t>
            </a:r>
            <a:r>
              <a:rPr lang="fr-FR" dirty="0" err="1" smtClean="0"/>
              <a:t>d’entrÉe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//Ajouter </a:t>
            </a:r>
            <a:r>
              <a:rPr lang="fr-FR" dirty="0" err="1" smtClean="0"/>
              <a:t>screen</a:t>
            </a:r>
            <a:r>
              <a:rPr lang="fr-FR" dirty="0" smtClean="0"/>
              <a:t> de fichier d’entrée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F1D8-2EE7-48ED-AED8-C4988138DC89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1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Programme en </a:t>
            </a:r>
            <a:r>
              <a:rPr lang="fr-FR" dirty="0" err="1" smtClean="0"/>
              <a:t>ruby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669443"/>
            <a:ext cx="3096712" cy="4121757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2C6D-4D44-46F8-81D7-9C73260058FA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92" y="1669442"/>
            <a:ext cx="5875529" cy="412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Fichier de sortie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// Photo de sortie en </a:t>
            </a:r>
            <a:r>
              <a:rPr lang="fr-FR" dirty="0" err="1" smtClean="0"/>
              <a:t>héxa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6E38-3C48-4E16-98BD-5DE4F9BC2809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2) 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D339-E8CB-4E94-BFFE-3373908074CF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64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6D10-499F-43AC-A3DD-98D0D4F7449C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9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182-71D8-451B-A224-ED5A36180C1A}" type="datetime1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SI3-G3 ANDOLERZAK - AUBÉ - BOUCHER - COSTA - TOCCI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CA3-B9A3-43FC-8E85-4989C83B45F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7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372</TotalTime>
  <Words>481</Words>
  <Application>Microsoft Office PowerPoint</Application>
  <PresentationFormat>Grand écran</PresentationFormat>
  <Paragraphs>120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Calibri</vt:lpstr>
      <vt:lpstr>Trebuchet MS</vt:lpstr>
      <vt:lpstr>Tw Cen MT</vt:lpstr>
      <vt:lpstr>Arial</vt:lpstr>
      <vt:lpstr>Circuit</vt:lpstr>
      <vt:lpstr>Projet PEP</vt:lpstr>
      <vt:lpstr>Introduction</vt:lpstr>
      <vt:lpstr>1) Assembleur</vt:lpstr>
      <vt:lpstr>Exemple de fichier d’entrÉe</vt:lpstr>
      <vt:lpstr>Programme en ruby</vt:lpstr>
      <vt:lpstr>Fichier de sortie</vt:lpstr>
      <vt:lpstr>2) Contrôleur</vt:lpstr>
      <vt:lpstr>Présentation PowerPoint</vt:lpstr>
      <vt:lpstr>Présentation PowerPoint</vt:lpstr>
      <vt:lpstr>Présentation PowerPoint</vt:lpstr>
      <vt:lpstr>3) Chemin de données</vt:lpstr>
      <vt:lpstr>Schéma du circuit</vt:lpstr>
      <vt:lpstr>Présentation PowerPoint</vt:lpstr>
      <vt:lpstr>Présentation PowerPoint</vt:lpstr>
      <vt:lpstr>4) ALU</vt:lpstr>
      <vt:lpstr>Schéma du circuit</vt:lpstr>
      <vt:lpstr>Présentation PowerPoint</vt:lpstr>
      <vt:lpstr>Présentation PowerPoint</vt:lpstr>
      <vt:lpstr>Présentation PowerPoint</vt:lpstr>
      <vt:lpstr>Logiciels utilisés</vt:lpstr>
      <vt:lpstr>Création de la carte</vt:lpstr>
      <vt:lpstr>exécution </vt:lpstr>
      <vt:lpstr>Exécution</vt:lpstr>
      <vt:lpstr>Intégration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PEP</dc:title>
  <dc:creator>al-kariminal@hotmail.fr</dc:creator>
  <cp:lastModifiedBy>al-kariminal@hotmail.fr</cp:lastModifiedBy>
  <cp:revision>13</cp:revision>
  <dcterms:created xsi:type="dcterms:W3CDTF">2016-01-04T12:50:56Z</dcterms:created>
  <dcterms:modified xsi:type="dcterms:W3CDTF">2016-01-05T09:46:58Z</dcterms:modified>
</cp:coreProperties>
</file>