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90" autoAdjust="0"/>
  </p:normalViewPr>
  <p:slideViewPr>
    <p:cSldViewPr>
      <p:cViewPr varScale="1">
        <p:scale>
          <a:sx n="61" d="100"/>
          <a:sy n="61" d="100"/>
        </p:scale>
        <p:origin x="12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20B06-1A7A-4E96-B440-A7B4B485F826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1D75-D426-4114-B016-50DB87761B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370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1D75-D426-4114-B016-50DB87761BF0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664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Stepping stone: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1D75-D426-4114-B016-50DB87761BF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90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1BCA95-5046-44B3-B1E3-D50E63D862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D2F6F22-D070-4734-8D9F-BC30FFF12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itchFamily="82" charset="0"/>
              </a:rPr>
              <a:t>MASALAH DALAM PENYELESAIAN METODE TRANSPORT </a:t>
            </a:r>
          </a:p>
        </p:txBody>
      </p:sp>
      <p:pic>
        <p:nvPicPr>
          <p:cNvPr id="1026" name="Picture 2" descr="Konsep Supply Dan Demand | KASK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78" y="685800"/>
            <a:ext cx="2628900" cy="1752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11949" r="4966" b="8722"/>
          <a:stretch/>
        </p:blipFill>
        <p:spPr bwMode="auto">
          <a:xfrm>
            <a:off x="1246156" y="609600"/>
            <a:ext cx="3120491" cy="20545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4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KETIDAK SEIMBANGAN </a:t>
            </a:r>
          </a:p>
        </p:txBody>
      </p:sp>
      <p:pic>
        <p:nvPicPr>
          <p:cNvPr id="2053" name="Picture 5" descr="Demand and supply balance on the scale Royalty Free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7"/>
          <a:stretch/>
        </p:blipFill>
        <p:spPr bwMode="auto">
          <a:xfrm>
            <a:off x="4343400" y="1892085"/>
            <a:ext cx="3733800" cy="35878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38200" y="32766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Ketidak</a:t>
            </a:r>
            <a:r>
              <a:rPr lang="en-US" dirty="0"/>
              <a:t> </a:t>
            </a:r>
            <a:r>
              <a:rPr lang="en-US" dirty="0" err="1"/>
              <a:t>seimbangan</a:t>
            </a:r>
            <a:r>
              <a:rPr lang="en-US" dirty="0"/>
              <a:t> supply </a:t>
            </a:r>
            <a:r>
              <a:rPr lang="en-US" dirty="0" err="1"/>
              <a:t>dan</a:t>
            </a:r>
            <a:r>
              <a:rPr lang="en-US" dirty="0"/>
              <a:t> demand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feasible solution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8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&gt;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Agar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demand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supply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dummy</a:t>
            </a:r>
          </a:p>
          <a:p>
            <a:r>
              <a:rPr lang="en-US" dirty="0" err="1"/>
              <a:t>Jumlah</a:t>
            </a:r>
            <a:r>
              <a:rPr lang="en-US" dirty="0"/>
              <a:t> dummy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supply </a:t>
            </a:r>
            <a:r>
              <a:rPr lang="en-US" dirty="0" err="1"/>
              <a:t>dan</a:t>
            </a:r>
            <a:r>
              <a:rPr lang="en-US" dirty="0"/>
              <a:t> demand</a:t>
            </a:r>
          </a:p>
          <a:p>
            <a:r>
              <a:rPr lang="en-US" dirty="0"/>
              <a:t>Cost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2971800" cy="26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5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&gt;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Agar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supply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demand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dummy</a:t>
            </a:r>
          </a:p>
          <a:p>
            <a:r>
              <a:rPr lang="en-US" dirty="0" err="1"/>
              <a:t>Jumlah</a:t>
            </a:r>
            <a:r>
              <a:rPr lang="en-US" dirty="0"/>
              <a:t> dummy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supply </a:t>
            </a:r>
            <a:r>
              <a:rPr lang="en-US" dirty="0" err="1"/>
              <a:t>dan</a:t>
            </a:r>
            <a:r>
              <a:rPr lang="en-US" dirty="0"/>
              <a:t> demand</a:t>
            </a:r>
          </a:p>
          <a:p>
            <a:r>
              <a:rPr lang="en-US" dirty="0"/>
              <a:t>Cost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1"/>
            <a:ext cx="341153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7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Ketidak</a:t>
            </a:r>
            <a:r>
              <a:rPr lang="en-US" dirty="0"/>
              <a:t> </a:t>
            </a:r>
            <a:r>
              <a:rPr lang="en-US" dirty="0" err="1"/>
              <a:t>seimbangan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feasible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periksa</a:t>
            </a:r>
            <a:endParaRPr lang="en-US" dirty="0"/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basis (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terisi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𝑚 + 𝑛 − 1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basis,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𝑚 + 𝑛 − 1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basis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dummy agar proses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keoptimalan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16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m+n-1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2895600" cy="437356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endParaRPr lang="en-US" sz="2000" dirty="0"/>
          </a:p>
          <a:p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muatan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total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distribusinya</a:t>
            </a:r>
            <a:endParaRPr lang="en-US" sz="2000" dirty="0"/>
          </a:p>
          <a:p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dammy</a:t>
            </a:r>
            <a:r>
              <a:rPr lang="en-US" sz="2000" dirty="0"/>
              <a:t> yang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muatannya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tertutup</a:t>
            </a:r>
            <a:endParaRPr lang="en-US" sz="2000" dirty="0"/>
          </a:p>
          <a:p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terserah</a:t>
            </a:r>
            <a:r>
              <a:rPr lang="en-US" sz="2000" dirty="0"/>
              <a:t>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jumlahnya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muatan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M+N-1</a:t>
            </a:r>
          </a:p>
          <a:p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7" t="44069" r="44831" b="34010"/>
          <a:stretch/>
        </p:blipFill>
        <p:spPr bwMode="auto">
          <a:xfrm>
            <a:off x="3505199" y="1657025"/>
            <a:ext cx="3811119" cy="16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62660" y="3435458"/>
            <a:ext cx="33073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 4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 (M) 3 </a:t>
            </a:r>
            <a:r>
              <a:rPr lang="en-US" dirty="0" err="1"/>
              <a:t>tempat</a:t>
            </a:r>
            <a:endParaRPr lang="en-US" dirty="0"/>
          </a:p>
          <a:p>
            <a:r>
              <a:rPr lang="en-US" dirty="0" err="1"/>
              <a:t>Tujuan</a:t>
            </a:r>
            <a:r>
              <a:rPr lang="en-US" dirty="0"/>
              <a:t> (N) 3 </a:t>
            </a:r>
            <a:r>
              <a:rPr lang="en-US" dirty="0" err="1"/>
              <a:t>tempat</a:t>
            </a:r>
            <a:endParaRPr lang="en-US" dirty="0"/>
          </a:p>
          <a:p>
            <a:r>
              <a:rPr lang="en-US" dirty="0"/>
              <a:t>M+N-1 = 3 + 3 – 1 = 5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5" t="24162" r="8475" b="53898"/>
          <a:stretch/>
        </p:blipFill>
        <p:spPr bwMode="auto">
          <a:xfrm>
            <a:off x="5029200" y="4912786"/>
            <a:ext cx="3440623" cy="15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14800" y="3276600"/>
            <a:ext cx="1143000" cy="16361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LEBIH DARI </a:t>
            </a:r>
            <a:r>
              <a:rPr lang="en-US" dirty="0" err="1"/>
              <a:t>dari</a:t>
            </a:r>
            <a:r>
              <a:rPr lang="en-US" dirty="0"/>
              <a:t> m+n-1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42672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endParaRPr lang="en-US" sz="2000" dirty="0"/>
          </a:p>
          <a:p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muatan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total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distribusinya</a:t>
            </a:r>
            <a:endParaRPr lang="en-US" sz="2000" dirty="0"/>
          </a:p>
          <a:p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dikurangkan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</a:p>
          <a:p>
            <a:r>
              <a:rPr lang="en-US" sz="2000" dirty="0"/>
              <a:t>Isi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dihilangkan</a:t>
            </a:r>
            <a:r>
              <a:rPr lang="en-US" sz="2000" dirty="0"/>
              <a:t> </a:t>
            </a:r>
            <a:r>
              <a:rPr lang="en-US" sz="2000" dirty="0" err="1"/>
              <a:t>disisipkan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terdekatnya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disesuaikan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kapasitas</a:t>
            </a:r>
            <a:r>
              <a:rPr lang="en-US" sz="2000" dirty="0"/>
              <a:t> supply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demand</a:t>
            </a:r>
          </a:p>
          <a:p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dihilangkan</a:t>
            </a:r>
            <a:r>
              <a:rPr lang="en-US" sz="2000" dirty="0"/>
              <a:t> </a:t>
            </a:r>
            <a:r>
              <a:rPr lang="en-US" sz="2000" dirty="0" err="1"/>
              <a:t>terserah</a:t>
            </a:r>
            <a:r>
              <a:rPr lang="en-US" sz="2000" dirty="0"/>
              <a:t>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dihilangkannya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muatan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M+N-1</a:t>
            </a:r>
          </a:p>
          <a:p>
            <a:endParaRPr lang="en-US" sz="2000" dirty="0"/>
          </a:p>
          <a:p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64608" y="3301531"/>
            <a:ext cx="33073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 4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 (M) 3 </a:t>
            </a:r>
            <a:r>
              <a:rPr lang="en-US" dirty="0" err="1"/>
              <a:t>tempat</a:t>
            </a:r>
            <a:endParaRPr lang="en-US" dirty="0"/>
          </a:p>
          <a:p>
            <a:r>
              <a:rPr lang="en-US" dirty="0" err="1"/>
              <a:t>Tujuan</a:t>
            </a:r>
            <a:r>
              <a:rPr lang="en-US" dirty="0"/>
              <a:t> (N) 3 </a:t>
            </a:r>
            <a:r>
              <a:rPr lang="en-US" dirty="0" err="1"/>
              <a:t>tempat</a:t>
            </a:r>
            <a:endParaRPr lang="en-US" dirty="0"/>
          </a:p>
          <a:p>
            <a:r>
              <a:rPr lang="en-US" dirty="0"/>
              <a:t>M+N-1 = 3 + 3 – 1 = 5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0" t="27467" r="7650" b="48267"/>
          <a:stretch/>
        </p:blipFill>
        <p:spPr bwMode="auto">
          <a:xfrm>
            <a:off x="4864608" y="1536192"/>
            <a:ext cx="3529584" cy="166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0" y="4572000"/>
            <a:ext cx="344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digeser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sampingnya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0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step </a:t>
            </a:r>
            <a:r>
              <a:rPr lang="en-US" dirty="0" err="1"/>
              <a:t>dua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stepping stone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8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dilalui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terhingga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 t="50000" r="35695" b="19259"/>
          <a:stretch/>
        </p:blipFill>
        <p:spPr bwMode="auto">
          <a:xfrm>
            <a:off x="2286000" y="2971800"/>
            <a:ext cx="4334933" cy="282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97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405</TotalTime>
  <Words>375</Words>
  <Application>Microsoft Office PowerPoint</Application>
  <PresentationFormat>On-screen Show (4:3)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Book Antiqua</vt:lpstr>
      <vt:lpstr>Calibri</vt:lpstr>
      <vt:lpstr>Century Gothic</vt:lpstr>
      <vt:lpstr>Apothecary</vt:lpstr>
      <vt:lpstr>MASALAH DALAM PENYELESAIAN METODE TRANSPORT </vt:lpstr>
      <vt:lpstr>KETIDAK SEIMBANGAN </vt:lpstr>
      <vt:lpstr>Supply &gt; demand</vt:lpstr>
      <vt:lpstr>demand &gt; supply</vt:lpstr>
      <vt:lpstr>Ketidak seimbangan </vt:lpstr>
      <vt:lpstr>Kurang dari m+n-1</vt:lpstr>
      <vt:lpstr>LEBIH DARI dari m+n-1</vt:lpstr>
      <vt:lpstr>PowerPoint Presentation</vt:lpstr>
      <vt:lpstr>Masalah jalur  tidak  dapat dilalui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MASALAH DALAM PENYELESAIAN METODE TRANSPORT</dc:title>
  <dc:creator>user</dc:creator>
  <cp:lastModifiedBy>Ando Royan</cp:lastModifiedBy>
  <cp:revision>19</cp:revision>
  <dcterms:created xsi:type="dcterms:W3CDTF">2020-10-09T01:56:32Z</dcterms:created>
  <dcterms:modified xsi:type="dcterms:W3CDTF">2022-09-05T08:13:47Z</dcterms:modified>
</cp:coreProperties>
</file>