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ldMasterIdLst>
    <p:sldMasterId id="2147483713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6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824" y="-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ZA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5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ZA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25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ZA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25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ZA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26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93FAE02-BEF6-4961-A8BE-9B851B34A44C}" type="slidenum">
              <a:rPr lang="en-ZA" sz="1400">
                <a:latin typeface="Times New Roman"/>
              </a:rPr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1429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3FAE02-BEF6-4961-A8BE-9B851B34A44C}" type="slidenum">
              <a:rPr lang="en-ZA" sz="1400" smtClean="0">
                <a:latin typeface="Times New Roman"/>
              </a:rPr>
              <a:pPr algn="r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3514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00462DE8-9CF4-4057-81B2-2F24C49B2A08}" type="slidenum">
              <a:rPr lang="en-ZA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10537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FBC14AC1-0018-48E3-B35B-3C3961C2C9D2}" type="slidenum">
              <a:rPr lang="en-ZA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87382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CA0212E3-5043-4E09-9030-A765F0C63C60}" type="slidenum">
              <a:rPr lang="en-ZA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92528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97EC1C1F-AE2D-4FF8-B7FD-0B24CEA5B9CE}" type="slidenum">
              <a:rPr lang="en-ZA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61121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404C2023-5017-4BDE-A913-366547531D36}" type="slidenum">
              <a:rPr lang="en-ZA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8892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2407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6625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36846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41947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60616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60552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05121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7365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2951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3360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0134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2945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7604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2257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8364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9102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ZA" sz="900" smtClean="0">
                <a:solidFill>
                  <a:srgbClr val="8B8B8B"/>
                </a:solidFill>
                <a:latin typeface="Trebuchet MS"/>
              </a:rPr>
              <a:t>15/05/12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DBEAAB04-F0D8-4187-BE11-7FC691C98844}" type="slidenum">
              <a:rPr lang="en-ZA" sz="900" smtClean="0">
                <a:solidFill>
                  <a:srgbClr val="A5300F"/>
                </a:solidFill>
                <a:latin typeface="Trebuchet MS"/>
              </a:rPr>
              <a:pPr algn="r">
                <a:lnSpc>
                  <a:spcPct val="100000"/>
                </a:lnSpc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8632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1506960" y="1739520"/>
            <a:ext cx="7766640" cy="164592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5400" dirty="0">
                <a:solidFill>
                  <a:srgbClr val="A5300F"/>
                </a:solidFill>
                <a:latin typeface="Trebuchet MS"/>
              </a:rPr>
              <a:t>Introduction to </a:t>
            </a:r>
            <a:r>
              <a:rPr lang="en-US" sz="5400" dirty="0" err="1">
                <a:solidFill>
                  <a:srgbClr val="A5300F"/>
                </a:solidFill>
                <a:latin typeface="Trebuchet MS"/>
              </a:rPr>
              <a:t>Git</a:t>
            </a:r>
            <a:r>
              <a:rPr lang="en-US" sz="5400" dirty="0">
                <a:solidFill>
                  <a:srgbClr val="A5300F"/>
                </a:solidFill>
                <a:latin typeface="Trebuchet MS"/>
              </a:rPr>
              <a:t> and </a:t>
            </a:r>
            <a:r>
              <a:rPr lang="en-US" sz="5400" dirty="0" smtClean="0">
                <a:solidFill>
                  <a:srgbClr val="A5300F"/>
                </a:solidFill>
                <a:latin typeface="Trebuchet MS"/>
              </a:rPr>
              <a:t>GitHub</a:t>
            </a:r>
            <a:endParaRPr dirty="0"/>
          </a:p>
        </p:txBody>
      </p:sp>
      <p:sp>
        <p:nvSpPr>
          <p:cNvPr id="262" name="TextShape 2"/>
          <p:cNvSpPr txBox="1"/>
          <p:nvPr/>
        </p:nvSpPr>
        <p:spPr>
          <a:xfrm>
            <a:off x="1506960" y="4050720"/>
            <a:ext cx="7766640" cy="233316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endParaRPr dirty="0"/>
          </a:p>
          <a:p>
            <a:pPr algn="r">
              <a:lnSpc>
                <a:spcPct val="100000"/>
              </a:lnSpc>
            </a:pPr>
            <a:r>
              <a:rPr lang="en-ZA" sz="2400" dirty="0">
                <a:solidFill>
                  <a:srgbClr val="808080"/>
                </a:solidFill>
                <a:latin typeface="Trebuchet MS"/>
              </a:rPr>
              <a:t>By MMED 2015 mentors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en-ZA" sz="2400" dirty="0">
                <a:solidFill>
                  <a:srgbClr val="808080"/>
                </a:solidFill>
                <a:latin typeface="Trebuchet MS"/>
              </a:rPr>
              <a:t>Eva, Ivy, Joseph &amp; Roxy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en-ZA" sz="2400" dirty="0">
                <a:solidFill>
                  <a:srgbClr val="808080"/>
                </a:solidFill>
                <a:latin typeface="Trebuchet MS"/>
              </a:rPr>
              <a:t>AIMS – South Africa, Muizenberg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00" name="CustomShape 1"/>
          <p:cNvSpPr/>
          <p:nvPr/>
        </p:nvSpPr>
        <p:spPr>
          <a:xfrm>
            <a:off x="8407440" y="0"/>
            <a:ext cx="3352320" cy="408888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301" name="CustomShape 2"/>
          <p:cNvSpPr/>
          <p:nvPr/>
        </p:nvSpPr>
        <p:spPr>
          <a:xfrm>
            <a:off x="8991720" y="1473120"/>
            <a:ext cx="2260080" cy="11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2400" b="1">
                <a:solidFill>
                  <a:srgbClr val="000000"/>
                </a:solidFill>
                <a:latin typeface="Trebuchet MS"/>
              </a:rPr>
              <a:t>Zoom in and look at the ‘Branches’ tab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387360" y="0"/>
            <a:ext cx="8596440" cy="830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A5300F"/>
                </a:solidFill>
                <a:latin typeface="Trebuchet MS"/>
              </a:rPr>
              <a:t>Commit</a:t>
            </a:r>
            <a:endParaRPr/>
          </a:p>
        </p:txBody>
      </p:sp>
      <p:sp>
        <p:nvSpPr>
          <p:cNvPr id="303" name="TextShape 2"/>
          <p:cNvSpPr txBox="1"/>
          <p:nvPr/>
        </p:nvSpPr>
        <p:spPr>
          <a:xfrm>
            <a:off x="300240" y="667440"/>
            <a:ext cx="10814040" cy="5537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>
                <a:solidFill>
                  <a:srgbClr val="000000"/>
                </a:solidFill>
                <a:latin typeface="Trebuchet MS"/>
              </a:rPr>
              <a:t>Tells Git that the current state of all your files is important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>
                <a:solidFill>
                  <a:srgbClr val="000000"/>
                </a:solidFill>
                <a:latin typeface="Trebuchet MS"/>
              </a:rPr>
              <a:t>Make sure that new files have been added first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  <p:pic>
        <p:nvPicPr>
          <p:cNvPr id="30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203560"/>
            <a:ext cx="12191760" cy="4654080"/>
          </a:xfrm>
          <a:prstGeom prst="rect">
            <a:avLst/>
          </a:prstGeom>
          <a:ln>
            <a:noFill/>
          </a:ln>
        </p:spPr>
      </p:pic>
      <p:sp>
        <p:nvSpPr>
          <p:cNvPr id="305" name="CustomShape 3"/>
          <p:cNvSpPr/>
          <p:nvPr/>
        </p:nvSpPr>
        <p:spPr>
          <a:xfrm>
            <a:off x="7467480" y="3530520"/>
            <a:ext cx="3733560" cy="332712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306" name="CustomShape 4"/>
          <p:cNvSpPr/>
          <p:nvPr/>
        </p:nvSpPr>
        <p:spPr>
          <a:xfrm>
            <a:off x="8102520" y="4724280"/>
            <a:ext cx="2463480" cy="821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2400" b="1">
                <a:solidFill>
                  <a:srgbClr val="000000"/>
                </a:solidFill>
                <a:latin typeface="Trebuchet MS"/>
              </a:rPr>
              <a:t>Step 1: Click on ‘Commit’</a:t>
            </a:r>
            <a:endParaRPr/>
          </a:p>
        </p:txBody>
      </p:sp>
      <p:sp>
        <p:nvSpPr>
          <p:cNvPr id="307" name="CustomShape 5"/>
          <p:cNvSpPr/>
          <p:nvPr/>
        </p:nvSpPr>
        <p:spPr>
          <a:xfrm>
            <a:off x="4394160" y="3124080"/>
            <a:ext cx="406080" cy="3098520"/>
          </a:xfrm>
          <a:prstGeom prst="up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62B0D"/>
              </a:gs>
              <a:gs pos="100000">
                <a:srgbClr val="A94B3F"/>
              </a:gs>
            </a:gsLst>
            <a:lin ang="16200000"/>
          </a:gradFill>
          <a:ln w="12600">
            <a:solidFill>
              <a:srgbClr val="A5300F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09" name="CustomShape 1"/>
          <p:cNvSpPr/>
          <p:nvPr/>
        </p:nvSpPr>
        <p:spPr>
          <a:xfrm>
            <a:off x="7670880" y="1625760"/>
            <a:ext cx="4190760" cy="393660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310" name="CustomShape 2"/>
          <p:cNvSpPr/>
          <p:nvPr/>
        </p:nvSpPr>
        <p:spPr>
          <a:xfrm>
            <a:off x="8610480" y="3327480"/>
            <a:ext cx="220932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3600" b="1">
                <a:solidFill>
                  <a:srgbClr val="000000"/>
                </a:solidFill>
                <a:latin typeface="Trebuchet MS"/>
              </a:rPr>
              <a:t>Step 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12" name="CustomShape 1"/>
          <p:cNvSpPr/>
          <p:nvPr/>
        </p:nvSpPr>
        <p:spPr>
          <a:xfrm>
            <a:off x="355680" y="0"/>
            <a:ext cx="6324120" cy="342864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313" name="CustomShape 2"/>
          <p:cNvSpPr/>
          <p:nvPr/>
        </p:nvSpPr>
        <p:spPr>
          <a:xfrm>
            <a:off x="1600200" y="888840"/>
            <a:ext cx="3530160" cy="155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2400" b="1">
                <a:solidFill>
                  <a:srgbClr val="000000"/>
                </a:solidFill>
                <a:latin typeface="Trebuchet MS"/>
              </a:rPr>
              <a:t>Step 3: View the Output Tab to confirm changes have been ‘Committed’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0" y="0"/>
            <a:ext cx="859608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A5300F"/>
                </a:solidFill>
                <a:latin typeface="Trebuchet MS"/>
              </a:rPr>
              <a:t>Push/Pull</a:t>
            </a:r>
            <a:endParaRPr/>
          </a:p>
        </p:txBody>
      </p:sp>
      <p:sp>
        <p:nvSpPr>
          <p:cNvPr id="315" name="CustomShape 2"/>
          <p:cNvSpPr/>
          <p:nvPr/>
        </p:nvSpPr>
        <p:spPr>
          <a:xfrm>
            <a:off x="0" y="660240"/>
            <a:ext cx="10540800" cy="11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ZA" sz="2400">
                <a:solidFill>
                  <a:srgbClr val="000000"/>
                </a:solidFill>
                <a:latin typeface="Trebuchet MS"/>
              </a:rPr>
              <a:t>Push: sending your committed changes to the online repository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ZA" sz="2400">
                <a:solidFill>
                  <a:srgbClr val="000000"/>
                </a:solidFill>
                <a:latin typeface="Trebuchet MS"/>
              </a:rPr>
              <a:t>Pull: grabbing the most recently updated version of the online repository</a:t>
            </a:r>
            <a:endParaRPr/>
          </a:p>
        </p:txBody>
      </p:sp>
      <p:pic>
        <p:nvPicPr>
          <p:cNvPr id="316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822320"/>
            <a:ext cx="12191760" cy="5035320"/>
          </a:xfrm>
          <a:prstGeom prst="rect">
            <a:avLst/>
          </a:prstGeom>
          <a:ln>
            <a:noFill/>
          </a:ln>
        </p:spPr>
      </p:pic>
      <p:sp>
        <p:nvSpPr>
          <p:cNvPr id="317" name="CustomShape 3"/>
          <p:cNvSpPr/>
          <p:nvPr/>
        </p:nvSpPr>
        <p:spPr>
          <a:xfrm>
            <a:off x="7467480" y="3530520"/>
            <a:ext cx="3733560" cy="332712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318" name="CustomShape 4"/>
          <p:cNvSpPr/>
          <p:nvPr/>
        </p:nvSpPr>
        <p:spPr>
          <a:xfrm>
            <a:off x="8102520" y="4724280"/>
            <a:ext cx="2463480" cy="821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2400" b="1">
                <a:solidFill>
                  <a:srgbClr val="000000"/>
                </a:solidFill>
                <a:latin typeface="Trebuchet MS"/>
              </a:rPr>
              <a:t>Step 1: Click on ‘Push’</a:t>
            </a:r>
            <a:endParaRPr/>
          </a:p>
        </p:txBody>
      </p:sp>
      <p:sp>
        <p:nvSpPr>
          <p:cNvPr id="319" name="CustomShape 5"/>
          <p:cNvSpPr/>
          <p:nvPr/>
        </p:nvSpPr>
        <p:spPr>
          <a:xfrm>
            <a:off x="1676520" y="2768760"/>
            <a:ext cx="406080" cy="3098520"/>
          </a:xfrm>
          <a:prstGeom prst="up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62B0D"/>
              </a:gs>
              <a:gs pos="100000">
                <a:srgbClr val="A94B3F"/>
              </a:gs>
            </a:gsLst>
            <a:lin ang="16200000"/>
          </a:gradFill>
          <a:ln w="12600">
            <a:solidFill>
              <a:srgbClr val="A5300F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21" name="CustomShape 1"/>
          <p:cNvSpPr/>
          <p:nvPr/>
        </p:nvSpPr>
        <p:spPr>
          <a:xfrm>
            <a:off x="1320840" y="3454560"/>
            <a:ext cx="3860280" cy="3047760"/>
          </a:xfrm>
          <a:prstGeom prst="irregularSeal1">
            <a:avLst/>
          </a:prstGeom>
          <a:gradFill>
            <a:gsLst>
              <a:gs pos="0">
                <a:srgbClr val="CE8A22"/>
              </a:gs>
              <a:gs pos="100000">
                <a:srgbClr val="E29D46"/>
              </a:gs>
            </a:gsLst>
            <a:lin ang="16200000"/>
          </a:gradFill>
          <a:ln w="12600">
            <a:solidFill>
              <a:srgbClr val="E19825"/>
            </a:solidFill>
            <a:round/>
          </a:ln>
        </p:spPr>
      </p:sp>
      <p:sp>
        <p:nvSpPr>
          <p:cNvPr id="322" name="CustomShape 2"/>
          <p:cNvSpPr/>
          <p:nvPr/>
        </p:nvSpPr>
        <p:spPr>
          <a:xfrm>
            <a:off x="2082960" y="4495680"/>
            <a:ext cx="218412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3600" b="1">
                <a:solidFill>
                  <a:srgbClr val="000000"/>
                </a:solidFill>
                <a:latin typeface="Trebuchet MS"/>
              </a:rPr>
              <a:t>Step 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24" name="CustomShape 1"/>
          <p:cNvSpPr/>
          <p:nvPr/>
        </p:nvSpPr>
        <p:spPr>
          <a:xfrm>
            <a:off x="8915400" y="0"/>
            <a:ext cx="3276360" cy="685764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325" name="CustomShape 2"/>
          <p:cNvSpPr/>
          <p:nvPr/>
        </p:nvSpPr>
        <p:spPr>
          <a:xfrm>
            <a:off x="9659520" y="1901520"/>
            <a:ext cx="1777680" cy="3016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2400" b="1">
                <a:solidFill>
                  <a:srgbClr val="000000"/>
                </a:solidFill>
                <a:latin typeface="Trebuchet MS"/>
              </a:rPr>
              <a:t>Step 3: You may have to enter your GitHub Username and Password!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4826"/>
          <a:stretch/>
        </p:blipFill>
        <p:spPr>
          <a:xfrm>
            <a:off x="0" y="1244740"/>
            <a:ext cx="12192000" cy="5613259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>
            <a:off x="214775" y="2255874"/>
            <a:ext cx="166468" cy="1944077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xplosion 1 5"/>
          <p:cNvSpPr/>
          <p:nvPr/>
        </p:nvSpPr>
        <p:spPr>
          <a:xfrm>
            <a:off x="5540202" y="2922365"/>
            <a:ext cx="3733800" cy="332740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Step 1: Click on </a:t>
            </a:r>
            <a:r>
              <a:rPr lang="en-US" sz="2400" b="1" dirty="0" smtClean="0">
                <a:solidFill>
                  <a:schemeClr val="tx1"/>
                </a:solidFill>
              </a:rPr>
              <a:t>‘Pull’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2635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512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Explosion 1 7"/>
          <p:cNvSpPr/>
          <p:nvPr/>
        </p:nvSpPr>
        <p:spPr>
          <a:xfrm>
            <a:off x="8458200" y="2668115"/>
            <a:ext cx="3733800" cy="332740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Step 2: In the dialogue box, click </a:t>
            </a:r>
            <a:r>
              <a:rPr lang="en-US" sz="2400" b="1" dirty="0" smtClean="0">
                <a:solidFill>
                  <a:schemeClr val="tx1"/>
                </a:solidFill>
              </a:rPr>
              <a:t>‘Pull’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6437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0" y="304920"/>
            <a:ext cx="859644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A5300F"/>
                </a:solidFill>
                <a:latin typeface="Trebuchet MS"/>
              </a:rPr>
              <a:t>Your GitHub Wiki, Profile and more</a:t>
            </a:r>
            <a:endParaRPr/>
          </a:p>
        </p:txBody>
      </p:sp>
      <p:sp>
        <p:nvSpPr>
          <p:cNvPr id="333" name="TextShape 2"/>
          <p:cNvSpPr txBox="1"/>
          <p:nvPr/>
        </p:nvSpPr>
        <p:spPr>
          <a:xfrm>
            <a:off x="0" y="1164240"/>
            <a:ext cx="6273360" cy="5693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404040"/>
                </a:solidFill>
                <a:latin typeface="Trebuchet MS"/>
              </a:rPr>
              <a:t>Create a </a:t>
            </a:r>
            <a:r>
              <a:rPr lang="en-US" sz="2400" dirty="0">
                <a:solidFill>
                  <a:srgbClr val="0000C0"/>
                </a:solidFill>
                <a:latin typeface="Trebuchet MS"/>
              </a:rPr>
              <a:t>wiki page</a:t>
            </a:r>
            <a:endParaRPr dirty="0"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000000"/>
                </a:solidFill>
                <a:latin typeface="Trebuchet MS"/>
              </a:rPr>
              <a:t>Page 1 (Home): Self Introduction</a:t>
            </a:r>
            <a:endParaRPr dirty="0"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000000"/>
                </a:solidFill>
                <a:latin typeface="Trebuchet MS"/>
              </a:rPr>
              <a:t>Page 2: Research interests</a:t>
            </a:r>
            <a:endParaRPr dirty="0"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000000"/>
                </a:solidFill>
                <a:latin typeface="Trebuchet MS"/>
              </a:rPr>
              <a:t>Page 3: MMED expectations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404040"/>
                </a:solidFill>
                <a:latin typeface="Trebuchet MS"/>
              </a:rPr>
              <a:t>Edit your </a:t>
            </a:r>
            <a:r>
              <a:rPr lang="en-US" sz="2400" dirty="0" err="1">
                <a:solidFill>
                  <a:srgbClr val="404040"/>
                </a:solidFill>
                <a:latin typeface="Trebuchet MS"/>
              </a:rPr>
              <a:t>github</a:t>
            </a:r>
            <a:r>
              <a:rPr lang="en-US" sz="2400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rebuchet MS"/>
              </a:rPr>
              <a:t>profile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  <a:latin typeface="Trebuchet MS"/>
              </a:rPr>
              <a:t>   </a:t>
            </a:r>
            <a:r>
              <a:rPr lang="en-US" sz="2400" dirty="0">
                <a:solidFill>
                  <a:srgbClr val="323232"/>
                </a:solidFill>
                <a:latin typeface="Trebuchet MS"/>
              </a:rPr>
              <a:t>Click on your </a:t>
            </a:r>
            <a:r>
              <a:rPr lang="en-US" sz="2400" dirty="0">
                <a:solidFill>
                  <a:srgbClr val="FF0000"/>
                </a:solidFill>
                <a:latin typeface="Trebuchet MS"/>
              </a:rPr>
              <a:t>username</a:t>
            </a:r>
            <a:r>
              <a:rPr lang="en-US" sz="2400" dirty="0">
                <a:solidFill>
                  <a:srgbClr val="323232"/>
                </a:solidFill>
                <a:latin typeface="Trebuchet MS"/>
              </a:rPr>
              <a:t> and then on “Edit Profile”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323232"/>
                </a:solidFill>
                <a:latin typeface="Trebuchet MS"/>
              </a:rPr>
              <a:t>Upload a picture 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404040"/>
                </a:solidFill>
                <a:latin typeface="Trebuchet MS"/>
              </a:rPr>
              <a:t>Modify your GitHub </a:t>
            </a:r>
            <a:r>
              <a:rPr lang="en-US" sz="2400" dirty="0">
                <a:solidFill>
                  <a:srgbClr val="0DF501"/>
                </a:solidFill>
                <a:latin typeface="Trebuchet MS"/>
              </a:rPr>
              <a:t>settings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DF501"/>
                </a:solidFill>
                <a:latin typeface="Trebuchet MS"/>
              </a:rPr>
              <a:t>   </a:t>
            </a:r>
            <a:r>
              <a:rPr lang="en-US" sz="2400" dirty="0">
                <a:solidFill>
                  <a:srgbClr val="323232"/>
                </a:solidFill>
                <a:latin typeface="Trebuchet MS"/>
              </a:rPr>
              <a:t>Go through the different settings.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334" name="Content Placeholder 1"/>
          <p:cNvPicPr/>
          <p:nvPr/>
        </p:nvPicPr>
        <p:blipFill>
          <a:blip r:embed="rId2"/>
          <a:stretch>
            <a:fillRect/>
          </a:stretch>
        </p:blipFill>
        <p:spPr>
          <a:xfrm>
            <a:off x="5491800" y="1008000"/>
            <a:ext cx="6532200" cy="5633640"/>
          </a:xfrm>
          <a:prstGeom prst="rect">
            <a:avLst/>
          </a:prstGeom>
          <a:ln w="88920">
            <a:solidFill>
              <a:srgbClr val="000000"/>
            </a:solidFill>
            <a:miter/>
          </a:ln>
        </p:spPr>
      </p:pic>
      <p:sp>
        <p:nvSpPr>
          <p:cNvPr id="335" name="CustomShape 3"/>
          <p:cNvSpPr/>
          <p:nvPr/>
        </p:nvSpPr>
        <p:spPr>
          <a:xfrm>
            <a:off x="10308600" y="1005840"/>
            <a:ext cx="779040" cy="280080"/>
          </a:xfrm>
          <a:prstGeom prst="roundRect">
            <a:avLst>
              <a:gd name="adj" fmla="val 16667"/>
            </a:avLst>
          </a:prstGeom>
          <a:noFill/>
          <a:ln w="28440">
            <a:solidFill>
              <a:srgbClr val="FF0000"/>
            </a:solidFill>
            <a:round/>
          </a:ln>
        </p:spPr>
      </p:sp>
      <p:sp>
        <p:nvSpPr>
          <p:cNvPr id="336" name="CustomShape 4"/>
          <p:cNvSpPr/>
          <p:nvPr/>
        </p:nvSpPr>
        <p:spPr>
          <a:xfrm>
            <a:off x="10662840" y="3704760"/>
            <a:ext cx="690480" cy="209160"/>
          </a:xfrm>
          <a:prstGeom prst="ellipse">
            <a:avLst/>
          </a:prstGeom>
          <a:noFill/>
          <a:ln w="28440">
            <a:solidFill>
              <a:srgbClr val="0000C0"/>
            </a:solidFill>
            <a:round/>
          </a:ln>
        </p:spPr>
      </p:sp>
      <p:sp>
        <p:nvSpPr>
          <p:cNvPr id="337" name="CustomShape 5"/>
          <p:cNvSpPr/>
          <p:nvPr/>
        </p:nvSpPr>
        <p:spPr>
          <a:xfrm>
            <a:off x="11438640" y="981720"/>
            <a:ext cx="228240" cy="280080"/>
          </a:xfrm>
          <a:prstGeom prst="rect">
            <a:avLst/>
          </a:prstGeom>
          <a:noFill/>
          <a:ln w="28440">
            <a:solidFill>
              <a:srgbClr val="0DF501"/>
            </a:solidFill>
            <a:round/>
          </a:ln>
        </p:spPr>
      </p:sp>
      <p:sp>
        <p:nvSpPr>
          <p:cNvPr id="338" name="CustomShape 6"/>
          <p:cNvSpPr/>
          <p:nvPr/>
        </p:nvSpPr>
        <p:spPr>
          <a:xfrm>
            <a:off x="10698480" y="5144400"/>
            <a:ext cx="750240" cy="280080"/>
          </a:xfrm>
          <a:prstGeom prst="rect">
            <a:avLst/>
          </a:prstGeom>
          <a:noFill/>
          <a:ln w="28440">
            <a:solidFill>
              <a:srgbClr val="0DF501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637560" y="1919160"/>
            <a:ext cx="8596440" cy="875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A5300F"/>
                </a:solidFill>
                <a:latin typeface="Trebuchet MS"/>
              </a:rPr>
              <a:t>Why version control?</a:t>
            </a:r>
            <a:endParaRPr/>
          </a:p>
        </p:txBody>
      </p:sp>
      <p:sp>
        <p:nvSpPr>
          <p:cNvPr id="264" name="TextShape 2"/>
          <p:cNvSpPr txBox="1"/>
          <p:nvPr/>
        </p:nvSpPr>
        <p:spPr>
          <a:xfrm>
            <a:off x="717120" y="2764440"/>
            <a:ext cx="8596440" cy="4430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404040"/>
                </a:solidFill>
                <a:latin typeface="Trebuchet MS"/>
              </a:rPr>
              <a:t>Multiple people can work on one project, simultaneously without getting 'conflicted copies‘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404040"/>
                </a:solidFill>
                <a:latin typeface="Trebuchet MS"/>
              </a:rPr>
              <a:t>Access to historical versions of the file before different edits were made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404040"/>
                </a:solidFill>
                <a:latin typeface="Trebuchet MS"/>
              </a:rPr>
              <a:t>Undo specific edits without loosing all work that has been done previously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404040"/>
                </a:solidFill>
                <a:latin typeface="Trebuchet MS"/>
              </a:rPr>
              <a:t>At any point in time you can see who made what edits and when</a:t>
            </a:r>
            <a:endParaRPr dirty="0"/>
          </a:p>
        </p:txBody>
      </p:sp>
      <p:sp>
        <p:nvSpPr>
          <p:cNvPr id="265" name="CustomShape 3"/>
          <p:cNvSpPr/>
          <p:nvPr/>
        </p:nvSpPr>
        <p:spPr>
          <a:xfrm>
            <a:off x="674640" y="376920"/>
            <a:ext cx="8910000" cy="1680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600" dirty="0">
                <a:solidFill>
                  <a:srgbClr val="A5300F"/>
                </a:solidFill>
                <a:latin typeface="Trebuchet MS"/>
              </a:rPr>
              <a:t>What is Git?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ZA" sz="2400" dirty="0">
                <a:solidFill>
                  <a:srgbClr val="404040"/>
                </a:solidFill>
                <a:latin typeface="Trebuchet MS"/>
              </a:rPr>
              <a:t>Git is an open source version control system/software.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A5300F"/>
                </a:solidFill>
                <a:latin typeface="Trebuchet MS"/>
              </a:rPr>
              <a:t>What is GitHub ?</a:t>
            </a:r>
            <a:endParaRPr/>
          </a:p>
        </p:txBody>
      </p:sp>
      <p:sp>
        <p:nvSpPr>
          <p:cNvPr id="267" name="TextShape 2"/>
          <p:cNvSpPr txBox="1"/>
          <p:nvPr/>
        </p:nvSpPr>
        <p:spPr>
          <a:xfrm>
            <a:off x="677160" y="1579320"/>
            <a:ext cx="8596440" cy="4461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u="sng" dirty="0" smtClean="0">
                <a:solidFill>
                  <a:schemeClr val="accent6"/>
                </a:solidFill>
                <a:latin typeface="Trebuchet MS"/>
              </a:rPr>
              <a:t> GitHub</a:t>
            </a:r>
            <a:r>
              <a:rPr lang="en-US" sz="2400" dirty="0">
                <a:solidFill>
                  <a:srgbClr val="404040"/>
                </a:solidFill>
                <a:latin typeface="Trebuchet MS"/>
              </a:rPr>
              <a:t> is a web-based </a:t>
            </a:r>
            <a:r>
              <a:rPr lang="en-US" sz="2400" dirty="0" err="1">
                <a:solidFill>
                  <a:srgbClr val="404040"/>
                </a:solidFill>
                <a:latin typeface="Trebuchet MS"/>
              </a:rPr>
              <a:t>Git</a:t>
            </a:r>
            <a:r>
              <a:rPr lang="en-US" sz="2400" dirty="0">
                <a:solidFill>
                  <a:srgbClr val="404040"/>
                </a:solidFill>
                <a:latin typeface="Trebuchet MS"/>
              </a:rPr>
              <a:t> repository hosting service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404040"/>
                </a:solidFill>
                <a:latin typeface="Trebuchet MS"/>
              </a:rPr>
              <a:t> Offers version control and source code management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 smtClean="0">
                <a:solidFill>
                  <a:srgbClr val="404040"/>
                </a:solidFill>
                <a:latin typeface="Trebuchet MS"/>
              </a:rPr>
              <a:t> It </a:t>
            </a:r>
            <a:r>
              <a:rPr lang="en-US" sz="2400" dirty="0">
                <a:solidFill>
                  <a:srgbClr val="404040"/>
                </a:solidFill>
                <a:latin typeface="Trebuchet MS"/>
              </a:rPr>
              <a:t>has a graphical interface for windows desktop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68" name="CustomShape 3"/>
          <p:cNvSpPr/>
          <p:nvPr/>
        </p:nvSpPr>
        <p:spPr>
          <a:xfrm>
            <a:off x="1055516" y="4424062"/>
            <a:ext cx="7514280" cy="149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681801"/>
              </a:gs>
              <a:gs pos="100000">
                <a:srgbClr val="952302"/>
              </a:gs>
            </a:gsLst>
            <a:lin ang="2700000"/>
          </a:gradFill>
          <a:ln w="19080">
            <a:solidFill>
              <a:srgbClr val="7A230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ZA" sz="2000">
                <a:solidFill>
                  <a:srgbClr val="FFFFFF"/>
                </a:solidFill>
                <a:latin typeface="Trebuchet MS"/>
              </a:rPr>
              <a:t>For the purpose of this clinic we have chosen to use another user friendly graphical interface “SmartGit”, compatible with Windows, Mac, and Linux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270720" y="270720"/>
            <a:ext cx="8596440" cy="938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 err="1">
                <a:solidFill>
                  <a:srgbClr val="A5300F"/>
                </a:solidFill>
                <a:latin typeface="Trebuchet MS"/>
              </a:rPr>
              <a:t>Git</a:t>
            </a:r>
            <a:r>
              <a:rPr lang="en-US" sz="3600" dirty="0">
                <a:solidFill>
                  <a:srgbClr val="A5300F"/>
                </a:solidFill>
                <a:latin typeface="Trebuchet MS"/>
              </a:rPr>
              <a:t> commands chart</a:t>
            </a:r>
            <a:endParaRPr dirty="0"/>
          </a:p>
        </p:txBody>
      </p:sp>
      <p:sp>
        <p:nvSpPr>
          <p:cNvPr id="270" name="CustomShape 2"/>
          <p:cNvSpPr/>
          <p:nvPr/>
        </p:nvSpPr>
        <p:spPr>
          <a:xfrm>
            <a:off x="1152360" y="4545360"/>
            <a:ext cx="2241000" cy="1361520"/>
          </a:xfrm>
          <a:prstGeom prst="rect">
            <a:avLst/>
          </a:prstGeom>
          <a:solidFill>
            <a:srgbClr val="D2B191"/>
          </a:solidFill>
          <a:ln w="34920">
            <a:solidFill>
              <a:srgbClr val="7A230B"/>
            </a:solidFill>
            <a:rou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ZA" b="1" dirty="0">
                <a:solidFill>
                  <a:srgbClr val="000000"/>
                </a:solidFill>
                <a:latin typeface="Trebuchet MS"/>
              </a:rPr>
              <a:t>Local Repository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ZA" b="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ZA" sz="1600" b="1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ZA" sz="1600" b="1" dirty="0" err="1">
                <a:solidFill>
                  <a:srgbClr val="000000"/>
                </a:solidFill>
                <a:latin typeface="Trebuchet MS"/>
              </a:rPr>
              <a:t>SmartGit</a:t>
            </a:r>
            <a:r>
              <a:rPr lang="en-ZA" sz="1600" b="1" dirty="0">
                <a:solidFill>
                  <a:srgbClr val="000000"/>
                </a:solidFill>
                <a:latin typeface="Trebuchet MS"/>
              </a:rPr>
              <a:t>)</a:t>
            </a:r>
            <a:endParaRPr dirty="0"/>
          </a:p>
        </p:txBody>
      </p:sp>
      <p:sp>
        <p:nvSpPr>
          <p:cNvPr id="271" name="CustomShape 3"/>
          <p:cNvSpPr/>
          <p:nvPr/>
        </p:nvSpPr>
        <p:spPr>
          <a:xfrm>
            <a:off x="7878891" y="1518120"/>
            <a:ext cx="2393640" cy="1021320"/>
          </a:xfrm>
          <a:prstGeom prst="rect">
            <a:avLst/>
          </a:prstGeom>
          <a:solidFill>
            <a:srgbClr val="D2B191"/>
          </a:solidFill>
          <a:ln w="34920">
            <a:solidFill>
              <a:srgbClr val="7A230B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b="1" dirty="0">
                <a:solidFill>
                  <a:srgbClr val="000000"/>
                </a:solidFill>
                <a:latin typeface="Trebuchet MS"/>
              </a:rPr>
              <a:t> Web Interface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ZA" b="1" dirty="0">
                <a:solidFill>
                  <a:srgbClr val="000000"/>
                </a:solidFill>
                <a:latin typeface="Trebuchet MS"/>
              </a:rPr>
              <a:t>Repository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ZA" sz="1600" b="1" dirty="0">
                <a:solidFill>
                  <a:srgbClr val="000000"/>
                </a:solidFill>
                <a:latin typeface="Trebuchet MS"/>
              </a:rPr>
              <a:t>(On GitHub)</a:t>
            </a:r>
            <a:endParaRPr dirty="0"/>
          </a:p>
        </p:txBody>
      </p:sp>
      <p:sp>
        <p:nvSpPr>
          <p:cNvPr id="272" name="CustomShape 4"/>
          <p:cNvSpPr/>
          <p:nvPr/>
        </p:nvSpPr>
        <p:spPr>
          <a:xfrm>
            <a:off x="436680" y="3957120"/>
            <a:ext cx="1369080" cy="562680"/>
          </a:xfrm>
          <a:prstGeom prst="rect">
            <a:avLst/>
          </a:prstGeom>
          <a:noFill/>
          <a:ln w="34920" cap="rnd">
            <a:solidFill>
              <a:srgbClr val="7A230B"/>
            </a:solidFill>
            <a:custDash>
              <a:ds d="388000" sp="291000"/>
            </a:custDash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b="1" dirty="0">
                <a:solidFill>
                  <a:srgbClr val="000000"/>
                </a:solidFill>
                <a:latin typeface="Trebuchet MS"/>
              </a:rPr>
              <a:t>Commit</a:t>
            </a:r>
            <a:endParaRPr dirty="0"/>
          </a:p>
        </p:txBody>
      </p:sp>
      <p:sp>
        <p:nvSpPr>
          <p:cNvPr id="273" name="CustomShape 5"/>
          <p:cNvSpPr/>
          <p:nvPr/>
        </p:nvSpPr>
        <p:spPr>
          <a:xfrm rot="10800000" flipV="1">
            <a:off x="3394080" y="2372607"/>
            <a:ext cx="4463280" cy="2290320"/>
          </a:xfrm>
          <a:prstGeom prst="straightConnector1">
            <a:avLst/>
          </a:prstGeom>
          <a:noFill/>
          <a:ln w="38160">
            <a:solidFill>
              <a:srgbClr val="00B0F0"/>
            </a:solidFill>
            <a:round/>
            <a:tailEnd type="triangle" w="lg" len="lg"/>
          </a:ln>
        </p:spPr>
      </p:sp>
      <p:sp>
        <p:nvSpPr>
          <p:cNvPr id="274" name="CustomShape 6"/>
          <p:cNvSpPr/>
          <p:nvPr/>
        </p:nvSpPr>
        <p:spPr>
          <a:xfrm rot="20607000">
            <a:off x="3530160" y="1807200"/>
            <a:ext cx="1819800" cy="509040"/>
          </a:xfrm>
          <a:prstGeom prst="ellipse">
            <a:avLst/>
          </a:prstGeom>
          <a:solidFill>
            <a:srgbClr val="FFFFFF"/>
          </a:solidFill>
          <a:ln w="34920" cap="rnd">
            <a:solidFill>
              <a:srgbClr val="000000"/>
            </a:solidFill>
            <a:custDash>
              <a:ds d="291000" sp="97000"/>
            </a:custDash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ZA" b="1" dirty="0">
                <a:solidFill>
                  <a:srgbClr val="000000"/>
                </a:solidFill>
                <a:latin typeface="Trebuchet MS"/>
              </a:rPr>
              <a:t>Clone</a:t>
            </a:r>
            <a:endParaRPr dirty="0"/>
          </a:p>
        </p:txBody>
      </p:sp>
      <p:sp>
        <p:nvSpPr>
          <p:cNvPr id="275" name="CustomShape 7"/>
          <p:cNvSpPr/>
          <p:nvPr/>
        </p:nvSpPr>
        <p:spPr>
          <a:xfrm rot="20607000">
            <a:off x="4059000" y="3093717"/>
            <a:ext cx="1748160" cy="541080"/>
          </a:xfrm>
          <a:prstGeom prst="ellipse">
            <a:avLst/>
          </a:prstGeom>
          <a:solidFill>
            <a:srgbClr val="FFFFFF"/>
          </a:solidFill>
          <a:ln w="34920" cap="rnd">
            <a:solidFill>
              <a:srgbClr val="00B0F0"/>
            </a:solidFill>
            <a:custDash>
              <a:ds d="291000" sp="97000"/>
            </a:custDash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ZA" b="1">
                <a:solidFill>
                  <a:srgbClr val="000000"/>
                </a:solidFill>
                <a:latin typeface="Trebuchet MS"/>
              </a:rPr>
              <a:t>Pull</a:t>
            </a:r>
            <a:endParaRPr/>
          </a:p>
        </p:txBody>
      </p:sp>
      <p:sp>
        <p:nvSpPr>
          <p:cNvPr id="276" name="CustomShape 8"/>
          <p:cNvSpPr/>
          <p:nvPr/>
        </p:nvSpPr>
        <p:spPr>
          <a:xfrm rot="20607000">
            <a:off x="4931280" y="4676055"/>
            <a:ext cx="1819800" cy="509040"/>
          </a:xfrm>
          <a:prstGeom prst="ellipse">
            <a:avLst/>
          </a:prstGeom>
          <a:solidFill>
            <a:srgbClr val="FFFFFF"/>
          </a:solidFill>
          <a:ln w="34920" cap="rnd">
            <a:solidFill>
              <a:srgbClr val="00B050"/>
            </a:solidFill>
            <a:custDash>
              <a:ds d="291000" sp="97000"/>
            </a:custDash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ZA" b="1" dirty="0">
                <a:solidFill>
                  <a:srgbClr val="000000"/>
                </a:solidFill>
                <a:latin typeface="Trebuchet MS"/>
              </a:rPr>
              <a:t>Push</a:t>
            </a:r>
            <a:endParaRPr dirty="0"/>
          </a:p>
        </p:txBody>
      </p:sp>
      <p:sp>
        <p:nvSpPr>
          <p:cNvPr id="277" name="CustomShape 9"/>
          <p:cNvSpPr/>
          <p:nvPr/>
        </p:nvSpPr>
        <p:spPr>
          <a:xfrm flipV="1">
            <a:off x="3445565" y="2585022"/>
            <a:ext cx="5976000" cy="3035160"/>
          </a:xfrm>
          <a:prstGeom prst="straightConnector1">
            <a:avLst/>
          </a:prstGeom>
          <a:noFill/>
          <a:ln w="38160">
            <a:solidFill>
              <a:srgbClr val="00B050"/>
            </a:solidFill>
            <a:round/>
            <a:tailEnd type="triangle" w="lg" len="lg"/>
          </a:ln>
        </p:spPr>
      </p:sp>
      <p:sp>
        <p:nvSpPr>
          <p:cNvPr id="278" name="CustomShape 10"/>
          <p:cNvSpPr/>
          <p:nvPr/>
        </p:nvSpPr>
        <p:spPr>
          <a:xfrm flipH="1">
            <a:off x="2095098" y="2040888"/>
            <a:ext cx="11504520" cy="4726440"/>
          </a:xfrm>
          <a:prstGeom prst="arc">
            <a:avLst>
              <a:gd name="adj1" fmla="val 16199999"/>
              <a:gd name="adj2" fmla="val 0"/>
            </a:avLst>
          </a:prstGeom>
          <a:noFill/>
          <a:ln w="38160">
            <a:solidFill>
              <a:srgbClr val="000000"/>
            </a:solidFill>
            <a:round/>
          </a:ln>
        </p:spPr>
      </p:sp>
      <p:sp>
        <p:nvSpPr>
          <p:cNvPr id="279" name="CustomShape 11"/>
          <p:cNvSpPr/>
          <p:nvPr/>
        </p:nvSpPr>
        <p:spPr>
          <a:xfrm>
            <a:off x="1981800" y="4414320"/>
            <a:ext cx="202680" cy="11700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/>
      <p:bldP spid="269" grpId="1"/>
      <p:bldP spid="270" grpId="0" animBg="1"/>
      <p:bldP spid="270" grpId="1" animBg="1"/>
      <p:bldP spid="271" grpId="0" animBg="1"/>
      <p:bldP spid="271" grpId="1" animBg="1"/>
      <p:bldP spid="272" grpId="0" animBg="1"/>
      <p:bldP spid="272" grpId="1" animBg="1"/>
      <p:bldP spid="274" grpId="0" uiExpand="1" animBg="1"/>
      <p:bldP spid="274" grpId="1" animBg="1"/>
      <p:bldP spid="275" grpId="0" animBg="1"/>
      <p:bldP spid="275" grpId="1" animBg="1"/>
      <p:bldP spid="276" grpId="0" animBg="1"/>
      <p:bldP spid="27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657360" y="0"/>
            <a:ext cx="10866600" cy="824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A5300F"/>
                </a:solidFill>
                <a:latin typeface="Trebuchet MS"/>
              </a:rPr>
              <a:t>Local clone of an online repository</a:t>
            </a:r>
            <a:r>
              <a:rPr lang="en-US" sz="3600">
                <a:solidFill>
                  <a:srgbClr val="A5300F"/>
                </a:solidFill>
                <a:latin typeface="Trebuchet MS"/>
              </a:rPr>
              <a:t>
</a:t>
            </a:r>
            <a:endParaRPr/>
          </a:p>
        </p:txBody>
      </p:sp>
      <p:pic>
        <p:nvPicPr>
          <p:cNvPr id="6" name="Picture 5" descr="Clone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0849"/>
            <a:ext cx="9312966" cy="6157151"/>
          </a:xfrm>
          <a:prstGeom prst="rect">
            <a:avLst/>
          </a:prstGeom>
        </p:spPr>
      </p:pic>
      <p:sp>
        <p:nvSpPr>
          <p:cNvPr id="282" name="CustomShape 2"/>
          <p:cNvSpPr/>
          <p:nvPr/>
        </p:nvSpPr>
        <p:spPr>
          <a:xfrm>
            <a:off x="9215520" y="1378984"/>
            <a:ext cx="2976480" cy="283716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283" name="CustomShape 3"/>
          <p:cNvSpPr/>
          <p:nvPr/>
        </p:nvSpPr>
        <p:spPr>
          <a:xfrm>
            <a:off x="9818410" y="2401089"/>
            <a:ext cx="168660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600" b="1">
                <a:solidFill>
                  <a:srgbClr val="000000"/>
                </a:solidFill>
                <a:latin typeface="Trebuchet MS"/>
              </a:rPr>
              <a:t>Step 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ne 2.png"/>
          <p:cNvPicPr>
            <a:picLocks noChangeAspect="1"/>
          </p:cNvPicPr>
          <p:nvPr/>
        </p:nvPicPr>
        <p:blipFill>
          <a:blip r:embed="rId3"/>
          <a:srcRect l="1894" b="4015"/>
          <a:stretch>
            <a:fillRect/>
          </a:stretch>
        </p:blipFill>
        <p:spPr>
          <a:xfrm>
            <a:off x="0" y="0"/>
            <a:ext cx="12192000" cy="5158710"/>
          </a:xfrm>
          <a:prstGeom prst="rect">
            <a:avLst/>
          </a:prstGeom>
        </p:spPr>
      </p:pic>
      <p:sp>
        <p:nvSpPr>
          <p:cNvPr id="285" name="CustomShape 1"/>
          <p:cNvSpPr/>
          <p:nvPr/>
        </p:nvSpPr>
        <p:spPr>
          <a:xfrm>
            <a:off x="4267169" y="4179600"/>
            <a:ext cx="3432600" cy="267840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286" name="CustomShape 2"/>
          <p:cNvSpPr/>
          <p:nvPr/>
        </p:nvSpPr>
        <p:spPr>
          <a:xfrm>
            <a:off x="4940458" y="5151240"/>
            <a:ext cx="204372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3600" b="1">
                <a:solidFill>
                  <a:srgbClr val="000000"/>
                </a:solidFill>
                <a:latin typeface="Trebuchet MS"/>
              </a:rPr>
              <a:t>Step 2	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ne 3.png"/>
          <p:cNvPicPr>
            <a:picLocks noChangeAspect="1"/>
          </p:cNvPicPr>
          <p:nvPr/>
        </p:nvPicPr>
        <p:blipFill>
          <a:blip r:embed="rId2"/>
          <a:srcRect r="1530" b="3346"/>
          <a:stretch>
            <a:fillRect/>
          </a:stretch>
        </p:blipFill>
        <p:spPr>
          <a:xfrm>
            <a:off x="0" y="0"/>
            <a:ext cx="12121346" cy="5138088"/>
          </a:xfrm>
          <a:prstGeom prst="rect">
            <a:avLst/>
          </a:prstGeom>
        </p:spPr>
      </p:pic>
      <p:sp>
        <p:nvSpPr>
          <p:cNvPr id="288" name="CustomShape 1"/>
          <p:cNvSpPr/>
          <p:nvPr/>
        </p:nvSpPr>
        <p:spPr>
          <a:xfrm>
            <a:off x="4187328" y="4059720"/>
            <a:ext cx="3759480" cy="279828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289" name="CustomShape 2"/>
          <p:cNvSpPr/>
          <p:nvPr/>
        </p:nvSpPr>
        <p:spPr>
          <a:xfrm>
            <a:off x="5210045" y="5061077"/>
            <a:ext cx="156852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600" b="1">
                <a:solidFill>
                  <a:srgbClr val="000000"/>
                </a:solidFill>
                <a:latin typeface="Trebuchet MS"/>
              </a:rPr>
              <a:t>Step 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ne 4.png"/>
          <p:cNvPicPr>
            <a:picLocks noChangeAspect="1"/>
          </p:cNvPicPr>
          <p:nvPr/>
        </p:nvPicPr>
        <p:blipFill>
          <a:blip r:embed="rId2"/>
          <a:srcRect r="953" b="5171"/>
          <a:stretch>
            <a:fillRect/>
          </a:stretch>
        </p:blipFill>
        <p:spPr>
          <a:xfrm>
            <a:off x="-1" y="0"/>
            <a:ext cx="12182827" cy="5061113"/>
          </a:xfrm>
          <a:prstGeom prst="rect">
            <a:avLst/>
          </a:prstGeom>
        </p:spPr>
      </p:pic>
      <p:sp>
        <p:nvSpPr>
          <p:cNvPr id="291" name="CustomShape 1"/>
          <p:cNvSpPr/>
          <p:nvPr/>
        </p:nvSpPr>
        <p:spPr>
          <a:xfrm>
            <a:off x="3781802" y="4218840"/>
            <a:ext cx="4283280" cy="263916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292" name="CustomShape 2"/>
          <p:cNvSpPr/>
          <p:nvPr/>
        </p:nvSpPr>
        <p:spPr>
          <a:xfrm>
            <a:off x="4957133" y="5149709"/>
            <a:ext cx="178632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3600" b="1">
                <a:solidFill>
                  <a:srgbClr val="000000"/>
                </a:solidFill>
                <a:latin typeface="Trebuchet MS"/>
              </a:rPr>
              <a:t>Step 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999000"/>
            <a:ext cx="11836080" cy="5858640"/>
          </a:xfrm>
          <a:prstGeom prst="rect">
            <a:avLst/>
          </a:prstGeom>
          <a:ln>
            <a:noFill/>
          </a:ln>
        </p:spPr>
      </p:pic>
      <p:sp>
        <p:nvSpPr>
          <p:cNvPr id="294" name="TextShape 1"/>
          <p:cNvSpPr txBox="1"/>
          <p:nvPr/>
        </p:nvSpPr>
        <p:spPr>
          <a:xfrm>
            <a:off x="423360" y="304920"/>
            <a:ext cx="859644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A5300F"/>
                </a:solidFill>
                <a:latin typeface="Trebuchet MS"/>
              </a:rPr>
              <a:t>After cloning…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10389481" y="0"/>
            <a:ext cx="5028840" cy="358092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296" name="CustomShape 3"/>
          <p:cNvSpPr/>
          <p:nvPr/>
        </p:nvSpPr>
        <p:spPr>
          <a:xfrm>
            <a:off x="11172863" y="998983"/>
            <a:ext cx="2895120" cy="1552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3200" b="1">
                <a:solidFill>
                  <a:srgbClr val="000000"/>
                </a:solidFill>
                <a:latin typeface="Trebuchet MS"/>
              </a:rPr>
              <a:t>Local Files have been modified</a:t>
            </a:r>
            <a:endParaRPr/>
          </a:p>
        </p:txBody>
      </p:sp>
      <p:sp>
        <p:nvSpPr>
          <p:cNvPr id="297" name="CustomShape 4"/>
          <p:cNvSpPr/>
          <p:nvPr/>
        </p:nvSpPr>
        <p:spPr>
          <a:xfrm>
            <a:off x="-2695356" y="2109456"/>
            <a:ext cx="3225600" cy="1777680"/>
          </a:xfrm>
          <a:prstGeom prst="irregularSeal1">
            <a:avLst/>
          </a:prstGeom>
          <a:solidFill>
            <a:srgbClr val="E19825"/>
          </a:solidFill>
          <a:ln w="19080">
            <a:solidFill>
              <a:srgbClr val="A6701B"/>
            </a:solidFill>
            <a:round/>
          </a:ln>
        </p:spPr>
      </p:sp>
      <p:sp>
        <p:nvSpPr>
          <p:cNvPr id="298" name="CustomShape 5"/>
          <p:cNvSpPr/>
          <p:nvPr/>
        </p:nvSpPr>
        <p:spPr>
          <a:xfrm>
            <a:off x="-2031480" y="2572972"/>
            <a:ext cx="2031480" cy="821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ZA" sz="2400" b="1">
                <a:solidFill>
                  <a:srgbClr val="000000"/>
                </a:solidFill>
                <a:latin typeface="Trebuchet MS"/>
              </a:rPr>
              <a:t>View Branches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394</Words>
  <Application>Microsoft Macintosh PowerPoint</Application>
  <PresentationFormat>Custom</PresentationFormat>
  <Paragraphs>74</Paragraphs>
  <Slides>19</Slides>
  <Notes>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Facet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Pull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Roxanne Beauclair</cp:lastModifiedBy>
  <cp:revision>16</cp:revision>
  <dcterms:created xsi:type="dcterms:W3CDTF">2015-05-19T09:03:56Z</dcterms:created>
  <dcterms:modified xsi:type="dcterms:W3CDTF">2015-05-19T09:14:25Z</dcterms:modified>
</cp:coreProperties>
</file>