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7" r:id="rId1"/>
  </p:sldMasterIdLst>
  <p:notesMasterIdLst>
    <p:notesMasterId r:id="rId9"/>
  </p:notesMasterIdLst>
  <p:sldIdLst>
    <p:sldId id="256" r:id="rId2"/>
    <p:sldId id="263" r:id="rId3"/>
    <p:sldId id="260" r:id="rId4"/>
    <p:sldId id="276" r:id="rId5"/>
    <p:sldId id="272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oseph Sempa" initials="JS" lastIdx="7" clrIdx="0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6a318720dea0050f" providerId="Windows Live"/>
      </p:ext>
    </p:extLst>
  </p:cmAuthor>
  <p:cmAuthor id="2" name="Eva" initials="E" lastIdx="5" clrIdx="1">
    <p:extLst>
      <p:ext uri="{19B8F6BF-5375-455C-9EA6-DF929625EA0E}">
        <p15:presenceInfo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userId="Eva" providerId="None"/>
      </p:ext>
    </p:extLst>
  </p:cmAuthor>
  <p:cmAuthor id="3" name="Roxanne Beauclair" initials="RB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994" autoAdjust="0"/>
    <p:restoredTop sz="77917" autoAdjust="0"/>
  </p:normalViewPr>
  <p:slideViewPr>
    <p:cSldViewPr snapToGrid="0">
      <p:cViewPr varScale="1">
        <p:scale>
          <a:sx n="64" d="100"/>
          <a:sy n="64" d="100"/>
        </p:scale>
        <p:origin x="-9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SmartGit and while there do the following</a:t>
            </a:r>
          </a:p>
          <a:p>
            <a:r>
              <a:rPr lang="en-US" baseline="0" dirty="0" smtClean="0"/>
              <a:t>Step 1: Click on Clone / New to bring up the dialogue box “Clone / Add / Create Repository”</a:t>
            </a:r>
          </a:p>
          <a:p>
            <a:r>
              <a:rPr lang="en-US" baseline="0" dirty="0" smtClean="0"/>
              <a:t>Step 2: Click on the most right icon opposite “Source Path/ URL”. This will take you to a list of your online repositories under your username. While there pick the repository you want to clone</a:t>
            </a:r>
          </a:p>
          <a:p>
            <a:r>
              <a:rPr lang="en-US" baseline="0" dirty="0" smtClean="0"/>
              <a:t>Step 3: Click on the most right icon opposite “Destination Path”. This will help you choose a local folder on your machine where you want to host the repository. This folder MUST be empty else you will receive an error message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process to click on Clone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https://github.com/GSoft-SharePoint/Dynamite/wiki/Git-step-by-step:-Part-2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3908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5/8/15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vaLiliane/MyRepo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categories/bootcamp/" TargetMode="External"/><Relationship Id="rId4" Type="http://schemas.openxmlformats.org/officeDocument/2006/relationships/hyperlink" Target="http://readwrite.com/2013/09/30/understanding-github-a-journey-for-beginners-part-1" TargetMode="External"/><Relationship Id="rId5" Type="http://schemas.openxmlformats.org/officeDocument/2006/relationships/hyperlink" Target="http://readwrite.com/2013/10/02/github-for-beginners-part-2" TargetMode="External"/><Relationship Id="rId6" Type="http://schemas.openxmlformats.org/officeDocument/2006/relationships/hyperlink" Target="http://rogerdudler.github.io/git-guide/" TargetMode="External"/><Relationship Id="rId7" Type="http://schemas.openxmlformats.org/officeDocument/2006/relationships/hyperlink" Target="https://github.com/GSoft-SharePoint/Dynamite/wiki" TargetMode="External"/><Relationship Id="rId8" Type="http://schemas.openxmlformats.org/officeDocument/2006/relationships/hyperlink" Target="http://developers.useflashpunk.net/t/how-to-use-sourcetree-and-github-to-send-your-fp-modifications-pull-requests/1586" TargetMode="External"/><Relationship Id="rId9" Type="http://schemas.openxmlformats.org/officeDocument/2006/relationships/hyperlink" Target="http://dexterlin.com/programming/creating-local-git-repositories-with-sourcetree/" TargetMode="External"/><Relationship Id="rId10" Type="http://schemas.openxmlformats.org/officeDocument/2006/relationships/hyperlink" Target="http://rogerdudler.github.io/git-guide/files/git_cheat_sheet.pdf" TargetMode="External"/><Relationship Id="rId11" Type="http://schemas.openxmlformats.org/officeDocument/2006/relationships/hyperlink" Target="https://training.github.com/kit/downloads/github-git-cheat-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aining.github.com/k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82" y="1779201"/>
            <a:ext cx="8519910" cy="1646302"/>
          </a:xfrm>
        </p:spPr>
        <p:txBody>
          <a:bodyPr/>
          <a:lstStyle/>
          <a:p>
            <a:r>
              <a:rPr lang="en-US" dirty="0" smtClean="0"/>
              <a:t>Appendix for learning 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By MMED 2015 mentors</a:t>
            </a:r>
          </a:p>
          <a:p>
            <a:r>
              <a:rPr lang="en-US" sz="2400" dirty="0" smtClean="0"/>
              <a:t>Eva, Joseph, Roxy &amp; Ivy</a:t>
            </a:r>
          </a:p>
          <a:p>
            <a:r>
              <a:rPr lang="en-US" sz="2400" dirty="0" smtClean="0"/>
              <a:t>AIMS – South Africa, Muizenberg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43" y="252439"/>
            <a:ext cx="8596668" cy="836815"/>
          </a:xfrm>
        </p:spPr>
        <p:txBody>
          <a:bodyPr/>
          <a:lstStyle/>
          <a:p>
            <a:r>
              <a:rPr lang="en-US" dirty="0" smtClean="0"/>
              <a:t>Git command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37" y="1011958"/>
            <a:ext cx="9942122" cy="5846042"/>
          </a:xfrm>
        </p:spPr>
        <p:txBody>
          <a:bodyPr>
            <a:normAutofit lnSpcReduction="10000"/>
          </a:bodyPr>
          <a:lstStyle/>
          <a:p>
            <a:r>
              <a:rPr lang="en-ZA" sz="2400" dirty="0"/>
              <a:t>git </a:t>
            </a:r>
            <a:r>
              <a:rPr lang="en-ZA" sz="2400" b="1" dirty="0" smtClean="0"/>
              <a:t>help</a:t>
            </a:r>
          </a:p>
          <a:p>
            <a:r>
              <a:rPr lang="en-ZA" sz="2400" dirty="0" smtClean="0"/>
              <a:t>git </a:t>
            </a:r>
            <a:r>
              <a:rPr lang="en-ZA" sz="2400" b="1" dirty="0"/>
              <a:t>status:</a:t>
            </a:r>
            <a:r>
              <a:rPr lang="en-ZA" sz="2400" dirty="0"/>
              <a:t> Checks the status of your </a:t>
            </a:r>
            <a:r>
              <a:rPr lang="en-ZA" sz="2400" dirty="0" smtClean="0"/>
              <a:t>repository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 smtClean="0"/>
              <a:t>stage:</a:t>
            </a:r>
            <a:r>
              <a:rPr lang="en-ZA" sz="2400" dirty="0" smtClean="0"/>
              <a:t> Filters files </a:t>
            </a:r>
            <a:r>
              <a:rPr lang="en-ZA" sz="2400" dirty="0"/>
              <a:t>to </a:t>
            </a:r>
            <a:r>
              <a:rPr lang="en-ZA" sz="2400" dirty="0" smtClean="0"/>
              <a:t>be considered by Git </a:t>
            </a:r>
          </a:p>
          <a:p>
            <a:r>
              <a:rPr lang="en-ZA" sz="2400" dirty="0" smtClean="0"/>
              <a:t>git </a:t>
            </a:r>
            <a:r>
              <a:rPr lang="en-ZA" sz="2400" b="1" dirty="0" smtClean="0"/>
              <a:t>commit:</a:t>
            </a:r>
            <a:r>
              <a:rPr lang="en-ZA" sz="2400" dirty="0" smtClean="0"/>
              <a:t> Creates a checkable version of the repository </a:t>
            </a:r>
          </a:p>
          <a:p>
            <a:r>
              <a:rPr lang="en-ZA" sz="2400" dirty="0" smtClean="0"/>
              <a:t>git </a:t>
            </a:r>
            <a:r>
              <a:rPr lang="en-ZA" sz="2400" b="1" dirty="0" smtClean="0"/>
              <a:t>branch: </a:t>
            </a:r>
            <a:r>
              <a:rPr lang="en-ZA" sz="2400" dirty="0" smtClean="0"/>
              <a:t>Creates a branch of a git repository.</a:t>
            </a:r>
            <a:endParaRPr lang="en-US" sz="2400" dirty="0"/>
          </a:p>
          <a:p>
            <a:r>
              <a:rPr lang="en-ZA" sz="2400" dirty="0" smtClean="0"/>
              <a:t>git </a:t>
            </a:r>
            <a:r>
              <a:rPr lang="en-ZA" sz="2400" b="1" dirty="0"/>
              <a:t>merge:</a:t>
            </a:r>
            <a:r>
              <a:rPr lang="en-ZA" sz="2400" dirty="0"/>
              <a:t> </a:t>
            </a:r>
            <a:r>
              <a:rPr lang="en-ZA" sz="2400" dirty="0" smtClean="0"/>
              <a:t>Adds changes made on branched repository to the main/original repository. 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/>
              <a:t>push:</a:t>
            </a:r>
            <a:r>
              <a:rPr lang="en-ZA" sz="2400" dirty="0"/>
              <a:t> </a:t>
            </a:r>
            <a:r>
              <a:rPr lang="en-ZA" sz="2400" dirty="0" smtClean="0"/>
              <a:t>Incorporates your local committed changes to the online GitHub repository. </a:t>
            </a:r>
            <a:endParaRPr lang="en-US" sz="2400" dirty="0"/>
          </a:p>
          <a:p>
            <a:r>
              <a:rPr lang="en-ZA" sz="2400" dirty="0"/>
              <a:t>git </a:t>
            </a:r>
            <a:r>
              <a:rPr lang="en-ZA" sz="2400" b="1" dirty="0"/>
              <a:t>pull</a:t>
            </a:r>
            <a:r>
              <a:rPr lang="en-ZA" sz="2400" b="1" dirty="0" smtClean="0"/>
              <a:t>: </a:t>
            </a:r>
            <a:r>
              <a:rPr lang="en-ZA" sz="2400" dirty="0" smtClean="0"/>
              <a:t>Incorporates the newest changes of an online repository, to your local repository. </a:t>
            </a:r>
          </a:p>
          <a:p>
            <a:r>
              <a:rPr lang="en-ZA" sz="2400" dirty="0"/>
              <a:t>git </a:t>
            </a:r>
            <a:r>
              <a:rPr lang="en-ZA" sz="2400" b="1" dirty="0"/>
              <a:t>checkout:</a:t>
            </a:r>
            <a:r>
              <a:rPr lang="en-ZA" sz="2400" dirty="0"/>
              <a:t> </a:t>
            </a:r>
            <a:r>
              <a:rPr lang="en-ZA" sz="2400" dirty="0" smtClean="0"/>
              <a:t>Navigates to another repository you </a:t>
            </a:r>
            <a:r>
              <a:rPr lang="en-ZA" sz="2400" dirty="0"/>
              <a:t>want to check. </a:t>
            </a:r>
          </a:p>
          <a:p>
            <a:r>
              <a:rPr lang="en-ZA" sz="2400" dirty="0"/>
              <a:t>git </a:t>
            </a:r>
            <a:r>
              <a:rPr lang="en-ZA" sz="2400" b="1" dirty="0" smtClean="0"/>
              <a:t>fetch</a:t>
            </a:r>
            <a:r>
              <a:rPr lang="en-ZA" sz="2400" dirty="0" smtClean="0"/>
              <a:t>: Gets the </a:t>
            </a:r>
            <a:r>
              <a:rPr lang="en-ZA" sz="2400" dirty="0"/>
              <a:t>newest changes of an online </a:t>
            </a:r>
            <a:r>
              <a:rPr lang="en-ZA" sz="2400" dirty="0" smtClean="0"/>
              <a:t>repository.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913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43" y="0"/>
            <a:ext cx="8596668" cy="13208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11" y="908537"/>
            <a:ext cx="9502924" cy="594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595" dirty="0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</a:p>
          <a:p>
            <a:r>
              <a:rPr lang="en-ZA" sz="2595" dirty="0" smtClean="0"/>
              <a:t>Go on </a:t>
            </a:r>
            <a:r>
              <a:rPr lang="en-ZA" sz="2595" u="sng" dirty="0" smtClean="0">
                <a:solidFill>
                  <a:srgbClr val="92D050"/>
                </a:solidFill>
              </a:rPr>
              <a:t>https</a:t>
            </a:r>
            <a:r>
              <a:rPr lang="en-ZA" sz="2595" u="sng" dirty="0">
                <a:solidFill>
                  <a:srgbClr val="92D050"/>
                </a:solidFill>
              </a:rPr>
              <a:t>://</a:t>
            </a:r>
            <a:r>
              <a:rPr lang="en-ZA" sz="2595" u="sng" dirty="0" smtClean="0">
                <a:solidFill>
                  <a:srgbClr val="92D050"/>
                </a:solidFill>
              </a:rPr>
              <a:t>github.com/</a:t>
            </a:r>
            <a:r>
              <a:rPr lang="en-ZA" sz="2595" dirty="0" smtClean="0"/>
              <a:t> and create a GitHub account.</a:t>
            </a:r>
          </a:p>
          <a:p>
            <a:pPr marL="0" indent="0">
              <a:buNone/>
            </a:pPr>
            <a:endParaRPr lang="en-ZA" sz="2595" dirty="0" smtClean="0"/>
          </a:p>
          <a:p>
            <a:pPr marL="0" indent="0">
              <a:buNone/>
            </a:pPr>
            <a:r>
              <a:rPr lang="en-ZA" sz="2595" dirty="0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endParaRPr lang="en-ZA" sz="2595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ZA" sz="2595" dirty="0" smtClean="0"/>
              <a:t>Download </a:t>
            </a:r>
            <a:r>
              <a:rPr lang="en-ZA" sz="2595" dirty="0"/>
              <a:t>git from  </a:t>
            </a:r>
            <a:r>
              <a:rPr lang="en-US" sz="2595" u="sng" dirty="0"/>
              <a:t>http://www.syntevo.com/smartgit/</a:t>
            </a:r>
            <a:r>
              <a:rPr lang="en-ZA" sz="2595" dirty="0"/>
              <a:t>. </a:t>
            </a:r>
          </a:p>
          <a:p>
            <a:pPr lvl="1"/>
            <a:r>
              <a:rPr lang="en-ZA" sz="2395" dirty="0"/>
              <a:t>Install the version corresponding to your operating system.</a:t>
            </a:r>
          </a:p>
          <a:p>
            <a:pPr lvl="1">
              <a:buNone/>
            </a:pPr>
            <a:endParaRPr lang="en-US" sz="2395" dirty="0"/>
          </a:p>
          <a:p>
            <a:r>
              <a:rPr lang="en-ZA" sz="2595" dirty="0" smtClean="0"/>
              <a:t>Introduce yourself to git.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395" dirty="0" smtClean="0"/>
              <a:t>Set your email. It has to be the same as the one you used to </a:t>
            </a:r>
            <a:r>
              <a:rPr lang="en-ZA" sz="2395" dirty="0" smtClean="0"/>
              <a:t>sign </a:t>
            </a:r>
            <a:r>
              <a:rPr lang="en-ZA" sz="2395" dirty="0"/>
              <a:t>up for a GitHub.com </a:t>
            </a:r>
            <a:r>
              <a:rPr lang="en-ZA" sz="2395" dirty="0" smtClean="0"/>
              <a:t>account. 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70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/>
          <p:cNvSpPr/>
          <p:nvPr/>
        </p:nvSpPr>
        <p:spPr>
          <a:xfrm>
            <a:off x="0" y="0"/>
            <a:ext cx="11172486" cy="685800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1761" y="2658871"/>
            <a:ext cx="8533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Linux commands if you aren’t using SmartGit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32" y="35165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clone of an </a:t>
            </a:r>
            <a:r>
              <a:rPr lang="en-US" dirty="0"/>
              <a:t>online </a:t>
            </a:r>
            <a:r>
              <a:rPr lang="en-US" dirty="0" smtClean="0"/>
              <a:t>repository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6424" y="1241734"/>
            <a:ext cx="11351741" cy="5616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cs typeface="Consolas" panose="020B0609020204030204" pitchFamily="49" charset="0"/>
              </a:rPr>
              <a:t>Create a git new folder similar to online repo:</a:t>
            </a:r>
            <a:endParaRPr lang="en-US" sz="24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https://github.com/ICI3D/Sandbox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Git Repo: Sandbox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(Existing project comes with his version history)</a:t>
            </a:r>
            <a:endParaRPr lang="en-US" sz="24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/>
                </a:solidFill>
                <a:cs typeface="Consolas" panose="020B0609020204030204" pitchFamily="49" charset="0"/>
              </a:rPr>
              <a:t>Make a targeted empty folder similar to a git repository: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git remote add origin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https://github.com/ICI3D/Sandbox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git checkout -t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Local Git Repo: </a:t>
            </a:r>
            <a:r>
              <a:rPr lang="en-US" sz="2400" dirty="0">
                <a:solidFill>
                  <a:srgbClr val="00B050"/>
                </a:solidFill>
                <a:cs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rgbClr val="00B050"/>
                </a:solidFill>
                <a:cs typeface="Consolas" panose="020B0609020204030204" pitchFamily="49" charset="0"/>
              </a:rPr>
              <a:t>argeted folder’s name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3709" y="318096"/>
            <a:ext cx="8596313" cy="830262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98411" y="1087238"/>
            <a:ext cx="10557892" cy="531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(Stage changes)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</a:t>
            </a:r>
            <a:r>
              <a:rPr lang="en-US" sz="2400" i="1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commit message here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030" y="4094347"/>
            <a:ext cx="104481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v"/>
            </a:pPr>
            <a:r>
              <a:rPr lang="en-US" sz="2400" dirty="0" smtClean="0"/>
              <a:t>Bring changes from online repository  to your local repository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pull origin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1"/>
              </a:buClr>
              <a:buFont typeface="Wingdings" charset="2"/>
              <a:buChar char="v"/>
            </a:pPr>
            <a:r>
              <a:rPr lang="en-US" sz="2400" dirty="0" smtClean="0"/>
              <a:t>Push </a:t>
            </a:r>
            <a:r>
              <a:rPr lang="en-US" sz="2400" dirty="0"/>
              <a:t>changes from </a:t>
            </a:r>
            <a:r>
              <a:rPr lang="en-US" sz="2400" dirty="0" smtClean="0"/>
              <a:t>your local </a:t>
            </a:r>
            <a:r>
              <a:rPr lang="en-US" sz="2400" dirty="0"/>
              <a:t>repository  to </a:t>
            </a:r>
            <a:r>
              <a:rPr lang="en-US" sz="2400" dirty="0" smtClean="0"/>
              <a:t>the online repository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push origin master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3227" y="310002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Push/Pull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dirty="0" smtClean="0"/>
              <a:t>Tutorials/Readings</a:t>
            </a:r>
            <a:endParaRPr lang="en-US" dirty="0"/>
          </a:p>
          <a:p>
            <a:r>
              <a:rPr lang="en-ZA" dirty="0" smtClean="0">
                <a:solidFill>
                  <a:srgbClr val="00B050"/>
                </a:solidFill>
                <a:hlinkClick r:id="rId2"/>
              </a:rPr>
              <a:t>https</a:t>
            </a:r>
            <a:r>
              <a:rPr lang="en-ZA" dirty="0">
                <a:solidFill>
                  <a:srgbClr val="00B050"/>
                </a:solidFill>
                <a:hlinkClick r:id="rId2"/>
              </a:rPr>
              <a:t>://training.github.com/kit</a:t>
            </a:r>
            <a:r>
              <a:rPr lang="en-ZA" dirty="0" smtClean="0">
                <a:solidFill>
                  <a:srgbClr val="00B050"/>
                </a:solidFill>
                <a:hlinkClick r:id="rId2"/>
              </a:rPr>
              <a:t>/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  <a:hlinkClick r:id="rId3"/>
              </a:rPr>
              <a:t>https://help.github.com/categories/bootcamp/</a:t>
            </a:r>
            <a:endParaRPr lang="en-US" u="sng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4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4"/>
              </a:rPr>
              <a:t>://readwrite.com/2013/09/30/understanding-github-a-journey-for-beginners-part-1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5"/>
              </a:rPr>
              <a:t>http://readwrite.com/2013/10/02/github-for-beginners-part-2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ZA" dirty="0" smtClean="0">
                <a:solidFill>
                  <a:srgbClr val="00B050"/>
                </a:solidFill>
                <a:hlinkClick r:id="rId6"/>
              </a:rPr>
              <a:t>http</a:t>
            </a:r>
            <a:r>
              <a:rPr lang="en-ZA" dirty="0">
                <a:solidFill>
                  <a:srgbClr val="00B050"/>
                </a:solidFill>
                <a:hlinkClick r:id="rId6"/>
              </a:rPr>
              <a:t>://rogerdudler.github.io/git-guide</a:t>
            </a:r>
            <a:r>
              <a:rPr lang="en-ZA" dirty="0" smtClean="0">
                <a:solidFill>
                  <a:srgbClr val="00B050"/>
                </a:solidFill>
                <a:hlinkClick r:id="rId6"/>
              </a:rPr>
              <a:t>/</a:t>
            </a:r>
            <a:endParaRPr lang="en-ZA" dirty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7"/>
              </a:rPr>
              <a:t>https://</a:t>
            </a:r>
            <a:r>
              <a:rPr lang="en-ZA" dirty="0" smtClean="0">
                <a:solidFill>
                  <a:srgbClr val="00B050"/>
                </a:solidFill>
                <a:hlinkClick r:id="rId7"/>
              </a:rPr>
              <a:t>github.com/GSoft-SharePoint/Dynamite/wiki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8"/>
              </a:rPr>
              <a:t>http://</a:t>
            </a:r>
            <a:r>
              <a:rPr lang="en-ZA" dirty="0" smtClean="0">
                <a:solidFill>
                  <a:srgbClr val="00B050"/>
                </a:solidFill>
                <a:hlinkClick r:id="rId8"/>
              </a:rPr>
              <a:t>developers.useflashpunk.net/t/how-to-use-</a:t>
            </a:r>
            <a:r>
              <a:rPr lang="en-US" dirty="0" smtClean="0">
                <a:solidFill>
                  <a:srgbClr val="00B050"/>
                </a:solidFill>
                <a:hlinkClick r:id="rId8"/>
              </a:rPr>
              <a:t>SmartGit</a:t>
            </a:r>
            <a:r>
              <a:rPr lang="en-ZA" dirty="0" smtClean="0">
                <a:solidFill>
                  <a:srgbClr val="00B050"/>
                </a:solidFill>
                <a:hlinkClick r:id="rId8"/>
              </a:rPr>
              <a:t>-and-github-to-send-your-fp-modifications-pull-requests/1586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9"/>
              </a:rPr>
              <a:t>http://dexterlin.com/programming/creating-local-git-repositories-with-</a:t>
            </a:r>
            <a:r>
              <a:rPr lang="en-US" dirty="0">
                <a:solidFill>
                  <a:srgbClr val="00B050"/>
                </a:solidFill>
                <a:hlinkClick r:id="rId9"/>
              </a:rPr>
              <a:t>SmartGit</a:t>
            </a:r>
            <a:r>
              <a:rPr lang="en-ZA" dirty="0" smtClean="0">
                <a:solidFill>
                  <a:srgbClr val="00B050"/>
                </a:solidFill>
                <a:hlinkClick r:id="rId9"/>
              </a:rPr>
              <a:t>/</a:t>
            </a:r>
            <a:endParaRPr lang="en-ZA" dirty="0" smtClean="0">
              <a:solidFill>
                <a:srgbClr val="00B050"/>
              </a:solidFill>
            </a:endParaRPr>
          </a:p>
          <a:p>
            <a:endParaRPr lang="en-Z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ZA" dirty="0" smtClean="0">
                <a:solidFill>
                  <a:schemeClr val="tx2"/>
                </a:solidFill>
              </a:rPr>
              <a:t>Cheat Sheets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10"/>
              </a:rPr>
              <a:t>http://</a:t>
            </a:r>
            <a:r>
              <a:rPr lang="en-ZA" dirty="0" smtClean="0">
                <a:solidFill>
                  <a:srgbClr val="00B050"/>
                </a:solidFill>
                <a:hlinkClick r:id="rId10"/>
              </a:rPr>
              <a:t>rogerdudler.github.io/git-guide/files/git_cheat_sheet.pdf</a:t>
            </a:r>
            <a:endParaRPr lang="en-ZA" dirty="0" smtClean="0">
              <a:solidFill>
                <a:srgbClr val="00B050"/>
              </a:solidFill>
            </a:endParaRPr>
          </a:p>
          <a:p>
            <a:r>
              <a:rPr lang="en-ZA" dirty="0">
                <a:solidFill>
                  <a:srgbClr val="00B050"/>
                </a:solidFill>
                <a:hlinkClick r:id="rId11"/>
              </a:rPr>
              <a:t>https://training.github.com/kit/downloads/github-git-cheat-sheet.pdf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5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2798</TotalTime>
  <Words>678</Words>
  <Application>Microsoft Macintosh PowerPoint</Application>
  <PresentationFormat>Custom</PresentationFormat>
  <Paragraphs>76</Paragraphs>
  <Slides>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Appendix for learning Git</vt:lpstr>
      <vt:lpstr>Git command definitions</vt:lpstr>
      <vt:lpstr>Getting started</vt:lpstr>
      <vt:lpstr>Slide 4</vt:lpstr>
      <vt:lpstr>Local clone of an online repository </vt:lpstr>
      <vt:lpstr>Commit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Roxanne Beauclair</cp:lastModifiedBy>
  <cp:revision>116</cp:revision>
  <dcterms:created xsi:type="dcterms:W3CDTF">2015-05-08T11:51:02Z</dcterms:created>
  <dcterms:modified xsi:type="dcterms:W3CDTF">2015-05-08T11:51:13Z</dcterms:modified>
</cp:coreProperties>
</file>