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7" r:id="rId18"/>
    <p:sldId id="275" r:id="rId19"/>
    <p:sldId id="276" r:id="rId20"/>
    <p:sldId id="278" r:id="rId21"/>
    <p:sldId id="279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99" autoAdjust="0"/>
  </p:normalViewPr>
  <p:slideViewPr>
    <p:cSldViewPr snapToGrid="0">
      <p:cViewPr varScale="1">
        <p:scale>
          <a:sx n="87" d="100"/>
          <a:sy n="87" d="100"/>
        </p:scale>
        <p:origin x="10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pPr algn="r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Git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b="43879"/>
          <a:stretch>
            <a:fillRect/>
          </a:stretch>
        </p:blipFill>
        <p:spPr>
          <a:xfrm>
            <a:off x="7699" y="2085545"/>
            <a:ext cx="12184301" cy="4772455"/>
          </a:xfrm>
          <a:prstGeom prst="rect">
            <a:avLst/>
          </a:prstGeom>
        </p:spPr>
      </p:pic>
      <p:sp>
        <p:nvSpPr>
          <p:cNvPr id="305" name="CustomShape 3"/>
          <p:cNvSpPr/>
          <p:nvPr/>
        </p:nvSpPr>
        <p:spPr>
          <a:xfrm>
            <a:off x="8458440" y="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9113060" y="1221912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124775" y="3143322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374915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952297" y="1961172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  <p:pic>
        <p:nvPicPr>
          <p:cNvPr id="5" name="Picture 4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83" y="0"/>
            <a:ext cx="78537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007"/>
            <a:ext cx="12213041" cy="4656993"/>
          </a:xfrm>
          <a:prstGeom prst="rect">
            <a:avLst/>
          </a:prstGeom>
        </p:spPr>
      </p:pic>
      <p:sp>
        <p:nvSpPr>
          <p:cNvPr id="312" name="CustomShape 1"/>
          <p:cNvSpPr/>
          <p:nvPr/>
        </p:nvSpPr>
        <p:spPr>
          <a:xfrm>
            <a:off x="58678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7245224" y="927328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614203"/>
          </a:xfrm>
          <a:prstGeom prst="rect">
            <a:avLst/>
          </a:prstGeom>
        </p:spPr>
      </p:pic>
      <p:sp>
        <p:nvSpPr>
          <p:cNvPr id="300" name="CustomShape 1"/>
          <p:cNvSpPr/>
          <p:nvPr/>
        </p:nvSpPr>
        <p:spPr>
          <a:xfrm>
            <a:off x="537599" y="3983460"/>
            <a:ext cx="3352320" cy="2874539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1064153" y="4783049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Push/Pull</a:t>
            </a:r>
            <a:endParaRPr dirty="0"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8458440" y="2298919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9083845" y="3531167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r="45068" b="51175"/>
          <a:stretch>
            <a:fillRect/>
          </a:stretch>
        </p:blipFill>
        <p:spPr>
          <a:xfrm>
            <a:off x="0" y="1866646"/>
            <a:ext cx="8043016" cy="4989439"/>
          </a:xfrm>
          <a:prstGeom prst="rect">
            <a:avLst/>
          </a:prstGeom>
        </p:spPr>
      </p:pic>
      <p:sp>
        <p:nvSpPr>
          <p:cNvPr id="319" name="CustomShape 5"/>
          <p:cNvSpPr/>
          <p:nvPr/>
        </p:nvSpPr>
        <p:spPr>
          <a:xfrm>
            <a:off x="1580311" y="321371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88978"/>
          </a:xfrm>
          <a:prstGeom prst="rect">
            <a:avLst/>
          </a:prstGeom>
        </p:spPr>
      </p:pic>
      <p:sp>
        <p:nvSpPr>
          <p:cNvPr id="321" name="CustomShape 1"/>
          <p:cNvSpPr/>
          <p:nvPr/>
        </p:nvSpPr>
        <p:spPr>
          <a:xfrm>
            <a:off x="2398373" y="381024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3184305" y="4976775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rcRect r="21561" b="10488"/>
          <a:stretch>
            <a:fillRect/>
          </a:stretch>
        </p:blipFill>
        <p:spPr>
          <a:xfrm>
            <a:off x="0" y="0"/>
            <a:ext cx="9005099" cy="685800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119983" y="0"/>
            <a:ext cx="4072017" cy="6292714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236203" y="1632107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" y="0"/>
            <a:ext cx="12182470" cy="4560774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7169925" y="2905810"/>
            <a:ext cx="5022075" cy="395219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333" y="4060436"/>
            <a:ext cx="2462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>
                <a:solidFill>
                  <a:srgbClr val="000000"/>
                </a:solidFill>
              </a:rPr>
              <a:t>Step 4: View the Output Tab to confirm your updated files were pushed to GitHub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Pull</a:t>
            </a:r>
            <a:endParaRPr lang="en-US" sz="4000"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8303" b="45282"/>
          <a:stretch>
            <a:fillRect/>
          </a:stretch>
        </p:blipFill>
        <p:spPr>
          <a:xfrm>
            <a:off x="2847766" y="0"/>
            <a:ext cx="9344234" cy="6902748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139506" y="1524610"/>
            <a:ext cx="381717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7829961" y="3164968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ll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335375" cy="583086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538826"/>
            <a:ext cx="3733800" cy="3259414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000" b="1" dirty="0" smtClean="0">
                <a:solidFill>
                  <a:schemeClr val="tx1"/>
                </a:solidFill>
              </a:rPr>
              <a:t>‘Rebase’ and ‘Configure’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sz="2400"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99314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461799" y="4291362"/>
            <a:ext cx="4079233" cy="2566638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5542" y="5311282"/>
            <a:ext cx="159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44357" cy="467623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5137524" y="2039840"/>
            <a:ext cx="6445957" cy="4818161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2924" y="3329174"/>
            <a:ext cx="3694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>
                <a:solidFill>
                  <a:srgbClr val="000000"/>
                </a:solidFill>
              </a:rPr>
              <a:t>Step 4: View the Output Tab to confirm </a:t>
            </a:r>
            <a:r>
              <a:rPr lang="en-US" sz="2400" b="1" dirty="0">
                <a:solidFill>
                  <a:srgbClr val="000000"/>
                </a:solidFill>
              </a:rPr>
              <a:t>that you pulled the most recent version of the repository from GitHub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 dirty="0"/>
          </a:p>
        </p:txBody>
      </p:sp>
      <p:sp>
        <p:nvSpPr>
          <p:cNvPr id="333" name="TextShape 2"/>
          <p:cNvSpPr txBox="1"/>
          <p:nvPr/>
        </p:nvSpPr>
        <p:spPr>
          <a:xfrm>
            <a:off x="461799" y="1164600"/>
            <a:ext cx="10864325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800" dirty="0">
                <a:solidFill>
                  <a:srgbClr val="0000C0"/>
                </a:solidFill>
                <a:latin typeface="Trebuchet MS"/>
              </a:rPr>
              <a:t>wiki page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Edit your github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profile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323232"/>
                </a:solidFill>
                <a:latin typeface="Trebuchet MS"/>
              </a:rPr>
              <a:t>Upload a picture 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800" dirty="0">
                <a:solidFill>
                  <a:srgbClr val="0DF501"/>
                </a:solidFill>
                <a:latin typeface="Trebuchet MS"/>
              </a:rPr>
              <a:t>settings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5-19 at 12.00.36 PM.png"/>
          <p:cNvPicPr>
            <a:picLocks noChangeAspect="1"/>
          </p:cNvPicPr>
          <p:nvPr/>
        </p:nvPicPr>
        <p:blipFill>
          <a:blip r:embed="rId2"/>
          <a:srcRect l="2841"/>
          <a:stretch>
            <a:fillRect/>
          </a:stretch>
        </p:blipFill>
        <p:spPr>
          <a:xfrm>
            <a:off x="-1" y="0"/>
            <a:ext cx="12254657" cy="68580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flipH="1">
            <a:off x="10332774" y="3637073"/>
            <a:ext cx="269383" cy="11931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chemeClr val="accent6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Git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Git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
</a:t>
            </a:r>
            <a:endParaRPr dirty="0"/>
          </a:p>
        </p:txBody>
      </p:sp>
      <p:pic>
        <p:nvPicPr>
          <p:cNvPr id="6" name="Picture 5" descr="Clon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849"/>
            <a:ext cx="9312966" cy="6157151"/>
          </a:xfrm>
          <a:prstGeom prst="rect">
            <a:avLst/>
          </a:prstGeom>
        </p:spPr>
      </p:pic>
      <p:sp>
        <p:nvSpPr>
          <p:cNvPr id="282" name="CustomShape 2"/>
          <p:cNvSpPr/>
          <p:nvPr/>
        </p:nvSpPr>
        <p:spPr>
          <a:xfrm>
            <a:off x="9215520" y="1378984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9818410" y="2401089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2.png"/>
          <p:cNvPicPr>
            <a:picLocks noChangeAspect="1"/>
          </p:cNvPicPr>
          <p:nvPr/>
        </p:nvPicPr>
        <p:blipFill>
          <a:blip r:embed="rId3"/>
          <a:srcRect l="1894" b="4015"/>
          <a:stretch>
            <a:fillRect/>
          </a:stretch>
        </p:blipFill>
        <p:spPr>
          <a:xfrm>
            <a:off x="0" y="0"/>
            <a:ext cx="12192000" cy="5158710"/>
          </a:xfrm>
          <a:prstGeom prst="rect">
            <a:avLst/>
          </a:prstGeom>
        </p:spPr>
      </p:pic>
      <p:sp>
        <p:nvSpPr>
          <p:cNvPr id="285" name="CustomShape 1"/>
          <p:cNvSpPr/>
          <p:nvPr/>
        </p:nvSpPr>
        <p:spPr>
          <a:xfrm>
            <a:off x="4267169" y="417960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4940458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3.png"/>
          <p:cNvPicPr>
            <a:picLocks noChangeAspect="1"/>
          </p:cNvPicPr>
          <p:nvPr/>
        </p:nvPicPr>
        <p:blipFill>
          <a:blip r:embed="rId2"/>
          <a:srcRect r="1530" b="3346"/>
          <a:stretch>
            <a:fillRect/>
          </a:stretch>
        </p:blipFill>
        <p:spPr>
          <a:xfrm>
            <a:off x="0" y="0"/>
            <a:ext cx="12121346" cy="5138088"/>
          </a:xfrm>
          <a:prstGeom prst="rect">
            <a:avLst/>
          </a:prstGeom>
        </p:spPr>
      </p:pic>
      <p:sp>
        <p:nvSpPr>
          <p:cNvPr id="288" name="CustomShape 1"/>
          <p:cNvSpPr/>
          <p:nvPr/>
        </p:nvSpPr>
        <p:spPr>
          <a:xfrm>
            <a:off x="4187328" y="405972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5210045" y="5061077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19 at 12.42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8034" cy="5272794"/>
          </a:xfrm>
          <a:prstGeom prst="rect">
            <a:avLst/>
          </a:prstGeom>
        </p:spPr>
      </p:pic>
      <p:sp>
        <p:nvSpPr>
          <p:cNvPr id="291" name="CustomShape 1"/>
          <p:cNvSpPr/>
          <p:nvPr/>
        </p:nvSpPr>
        <p:spPr>
          <a:xfrm>
            <a:off x="3743319" y="421884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4995617" y="5226684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0" y="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After cloning…</a:t>
            </a:r>
            <a:endParaRPr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243" b="12347"/>
          <a:stretch>
            <a:fillRect/>
          </a:stretch>
        </p:blipFill>
        <p:spPr>
          <a:xfrm>
            <a:off x="0" y="846726"/>
            <a:ext cx="9409174" cy="6011274"/>
          </a:xfrm>
          <a:prstGeom prst="rect">
            <a:avLst/>
          </a:prstGeom>
        </p:spPr>
      </p:pic>
      <p:sp>
        <p:nvSpPr>
          <p:cNvPr id="297" name="CustomShape 4"/>
          <p:cNvSpPr/>
          <p:nvPr/>
        </p:nvSpPr>
        <p:spPr>
          <a:xfrm>
            <a:off x="2018852" y="4822828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2567278" y="5286344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7163160" y="2520934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8171163" y="3539161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401</Words>
  <Application>Microsoft Office PowerPoint</Application>
  <PresentationFormat>Widescreen</PresentationFormat>
  <Paragraphs>82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DejaVu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</cp:lastModifiedBy>
  <cp:revision>38</cp:revision>
  <dcterms:created xsi:type="dcterms:W3CDTF">2015-05-19T10:43:31Z</dcterms:created>
  <dcterms:modified xsi:type="dcterms:W3CDTF">2015-05-20T12:37:42Z</dcterms:modified>
</cp:coreProperties>
</file>