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9" r:id="rId5"/>
    <p:sldId id="264" r:id="rId6"/>
    <p:sldId id="262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15</a:t>
            </a:r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937A-522E-4146-A802-9EE98C4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A061-68D4-47BC-8C4F-544D94AB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cleaning and aggregating</a:t>
            </a:r>
          </a:p>
          <a:p>
            <a:r>
              <a:rPr lang="en-US" altLang="zh-CN"/>
              <a:t>Data training and </a:t>
            </a:r>
            <a:r>
              <a:rPr lang="en-US" altLang="zh-CN" dirty="0"/>
              <a:t>modeling</a:t>
            </a:r>
          </a:p>
          <a:p>
            <a:r>
              <a:rPr lang="en-US" altLang="zh-CN" dirty="0"/>
              <a:t>Make predictions based on model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Predictive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solution that can make accurate predictions, we need to tease meaningful information out of our data to craft a predictive model that can make guesses about future events. We do this using our historical game data, which </a:t>
            </a:r>
            <a:r>
              <a:rPr lang="en-US" altLang="zh-CN"/>
              <a:t>we divide </a:t>
            </a:r>
            <a:r>
              <a:rPr lang="en-US" altLang="zh-CN" dirty="0"/>
              <a:t>up into 3 parts</a:t>
            </a:r>
          </a:p>
          <a:p>
            <a:r>
              <a:rPr lang="en-US" altLang="zh-CN" dirty="0"/>
              <a:t>1.Training data and data modeling</a:t>
            </a:r>
          </a:p>
          <a:p>
            <a:r>
              <a:rPr lang="en-US" altLang="zh-CN" dirty="0"/>
              <a:t>2.The training set helps discover potentially predictive variables and relationships between them.</a:t>
            </a:r>
          </a:p>
          <a:p>
            <a:r>
              <a:rPr lang="en-US" altLang="zh-CN" dirty="0"/>
              <a:t>3.Finally the blind set validates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our project in details and build repo(week 10)</a:t>
            </a:r>
          </a:p>
          <a:p>
            <a:r>
              <a:rPr lang="en-US" altLang="zh-CN" dirty="0"/>
              <a:t>Achieve a result of data aggregation and modeling(week 11~12)</a:t>
            </a:r>
          </a:p>
          <a:p>
            <a:r>
              <a:rPr lang="en-US" altLang="zh-CN" dirty="0"/>
              <a:t>Finish the part of NBA game prediction and testing it(week 13)</a:t>
            </a:r>
          </a:p>
          <a:p>
            <a:r>
              <a:rPr lang="en-US" altLang="zh-CN" dirty="0"/>
              <a:t>Make improvements on our project(week 14)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RMSE for the prediction is lower than 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323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About Predictive Modeling</vt:lpstr>
      <vt:lpstr>Data Source</vt:lpstr>
      <vt:lpstr>Milestones/sprints</vt:lpstr>
      <vt:lpstr>Programming and repository</vt:lpstr>
      <vt:lpstr>Acceptance criteria</vt:lpstr>
      <vt:lpstr>Goals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20</cp:revision>
  <dcterms:created xsi:type="dcterms:W3CDTF">2019-03-18T02:40:57Z</dcterms:created>
  <dcterms:modified xsi:type="dcterms:W3CDTF">2019-03-21T16:01:07Z</dcterms:modified>
</cp:coreProperties>
</file>