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4" r:id="rId5"/>
    <p:sldId id="262" r:id="rId6"/>
    <p:sldId id="266" r:id="rId7"/>
    <p:sldId id="26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2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7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8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0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2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9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68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2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2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DEE7-6417-4E7E-B0A9-013C7F7166DA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5AA9-0340-4FCD-AB3E-BE55D1A63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9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68032-6846-4855-A1CF-F5E17A993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NBA Game Prediction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B5419D-2615-412A-8555-A488D3940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 err="1"/>
              <a:t>Andong</a:t>
            </a:r>
            <a:r>
              <a:rPr lang="en-US" altLang="zh-CN" dirty="0"/>
              <a:t> Wang</a:t>
            </a:r>
          </a:p>
          <a:p>
            <a:r>
              <a:rPr lang="en-US" altLang="zh-CN" dirty="0" err="1"/>
              <a:t>Zeyu</a:t>
            </a:r>
            <a:r>
              <a:rPr lang="en-US" altLang="zh-CN" dirty="0"/>
              <a:t> Huang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47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94C04-BD1A-40AC-80AB-460E8228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34060-2340-4441-A955-5684916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data for the system is the information about two NBA teams. For example, the rankings of these two different teams. System will run the data and do a analysis. And then displays a bunch of analysis. These analysis are different because of different attached factors.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3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BDD69-2BAD-4586-936F-E97766E0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7BCB5-A908-4850-AEAF-3650E8F6D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 cleaning and aggregating</a:t>
            </a:r>
          </a:p>
          <a:p>
            <a:r>
              <a:rPr lang="en-US" altLang="zh-CN" dirty="0"/>
              <a:t>Training data and data modeling</a:t>
            </a:r>
          </a:p>
          <a:p>
            <a:r>
              <a:rPr lang="en-US" altLang="zh-CN" dirty="0"/>
              <a:t>Make predictions based on model</a:t>
            </a:r>
          </a:p>
          <a:p>
            <a:r>
              <a:rPr lang="en-US" altLang="zh-CN" dirty="0"/>
              <a:t>Test accuracy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78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88695-4B68-4212-9668-AD4F0948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Source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CE9302-0AFC-48C6-BF9F-42CEE263A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latest two seasons record dataset containing game history of 32 NBA teams.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047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85543-56D8-4A78-A419-19CED0AB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Milestones/sprints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8A4A3-F3CF-430F-9BEB-207243B92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Planning our project in details and build repo(week 10)</a:t>
            </a:r>
          </a:p>
          <a:p>
            <a:r>
              <a:rPr lang="en-US" altLang="zh-CN" dirty="0"/>
              <a:t>Achieve a result of data aggregation and modeling(week 11~12)</a:t>
            </a:r>
          </a:p>
          <a:p>
            <a:r>
              <a:rPr lang="en-US" altLang="zh-CN" dirty="0"/>
              <a:t>Finish the part of NBA game prediction and testing it(week 13)</a:t>
            </a:r>
          </a:p>
          <a:p>
            <a:r>
              <a:rPr lang="en-US" altLang="zh-CN" dirty="0"/>
              <a:t>Make improvements on our project(week 14)</a:t>
            </a:r>
          </a:p>
        </p:txBody>
      </p:sp>
    </p:spTree>
    <p:extLst>
      <p:ext uri="{BB962C8B-B14F-4D97-AF65-F5344CB8AC3E}">
        <p14:creationId xmlns:p14="http://schemas.microsoft.com/office/powerpoint/2010/main" val="185605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E94D0-3941-4B76-AFE2-9CED4351D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and repository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9987-B4C6-4738-A0E3-FDACA0AA2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Apache - Spark Scala </a:t>
            </a:r>
            <a:r>
              <a:rPr lang="en-US" altLang="zh-CN" dirty="0" err="1"/>
              <a:t>Mlib</a:t>
            </a:r>
            <a:r>
              <a:rPr lang="en-US" altLang="zh-CN" dirty="0"/>
              <a:t>(Machine Learning Library) to predict the result of a specific NBA game</a:t>
            </a:r>
          </a:p>
          <a:p>
            <a:r>
              <a:rPr lang="en-US" altLang="zh-CN" dirty="0"/>
              <a:t>Our repository: </a:t>
            </a:r>
            <a:r>
              <a:rPr lang="en-US" altLang="zh-CN" dirty="0" err="1"/>
              <a:t>git@github.com:ZedHuang</a:t>
            </a:r>
            <a:r>
              <a:rPr lang="en-US" altLang="zh-CN" dirty="0"/>
              <a:t>/</a:t>
            </a:r>
            <a:r>
              <a:rPr lang="en-US" altLang="zh-CN" dirty="0" err="1"/>
              <a:t>NbaGamePredictation.git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49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1A641-F63B-4899-8793-A3A33EA59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Acceptance criteria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EE3391-D84C-467A-9CCB-6384B5BD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of deviation for the prediction is </a:t>
            </a:r>
            <a:r>
              <a:rPr lang="en-US" altLang="zh-CN"/>
              <a:t>lower than 0.4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54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8D2-53A9-48FC-A59C-B7D64CAE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Goals of the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68E74-CAB8-41D5-BE94-8803E079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predict a specific NBA game based on the latest 2 seasons data</a:t>
            </a:r>
          </a:p>
          <a:p>
            <a:r>
              <a:rPr lang="en-US" altLang="zh-CN" dirty="0"/>
              <a:t>To develop Apache - Spark Scala code to parse, clean, model the data.</a:t>
            </a:r>
          </a:p>
          <a:p>
            <a:r>
              <a:rPr lang="en-US" altLang="zh-CN" dirty="0"/>
              <a:t>To use different combination of factors to predict the result of game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793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238</Words>
  <Application>Microsoft Office PowerPoint</Application>
  <PresentationFormat>宽屏</PresentationFormat>
  <Paragraphs>27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NBA Game Prediction</vt:lpstr>
      <vt:lpstr>Use cases</vt:lpstr>
      <vt:lpstr>Methodology</vt:lpstr>
      <vt:lpstr>Data Source</vt:lpstr>
      <vt:lpstr>Milestones/sprints</vt:lpstr>
      <vt:lpstr>Programming and repository</vt:lpstr>
      <vt:lpstr>Acceptance criteria</vt:lpstr>
      <vt:lpstr>Goals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cases</dc:title>
  <dc:creator>huang.zey@husky.neu.edu</dc:creator>
  <cp:lastModifiedBy>安东 王</cp:lastModifiedBy>
  <cp:revision>15</cp:revision>
  <dcterms:created xsi:type="dcterms:W3CDTF">2019-03-18T02:40:57Z</dcterms:created>
  <dcterms:modified xsi:type="dcterms:W3CDTF">2019-03-18T16:21:25Z</dcterms:modified>
</cp:coreProperties>
</file>