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4" r:id="rId5"/>
    <p:sldId id="262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cleaning and aggregating</a:t>
            </a:r>
          </a:p>
          <a:p>
            <a:r>
              <a:rPr lang="en-US" altLang="zh-CN"/>
              <a:t>Data training and </a:t>
            </a:r>
            <a:r>
              <a:rPr lang="en-US" altLang="zh-CN" dirty="0"/>
              <a:t>modeling</a:t>
            </a:r>
          </a:p>
          <a:p>
            <a:r>
              <a:rPr lang="en-US" altLang="zh-CN" dirty="0"/>
              <a:t>Make predictions based on model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our project in details and build repo(week 10)</a:t>
            </a:r>
          </a:p>
          <a:p>
            <a:r>
              <a:rPr lang="en-US" altLang="zh-CN" dirty="0"/>
              <a:t>Achieve a result of data aggregation and modeling(week 11~12)</a:t>
            </a:r>
          </a:p>
          <a:p>
            <a:r>
              <a:rPr lang="en-US" altLang="zh-CN" dirty="0"/>
              <a:t>Finish the part of NBA game prediction and testing it(week 13)</a:t>
            </a:r>
          </a:p>
          <a:p>
            <a:r>
              <a:rPr lang="en-US" altLang="zh-CN" dirty="0"/>
              <a:t>Make improvements on our project(week 14)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of deviation for the prediction is </a:t>
            </a:r>
            <a:r>
              <a:rPr lang="en-US" altLang="zh-CN"/>
              <a:t>lower than 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937A-522E-4146-A802-9EE98C4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A061-68D4-47BC-8C4F-544D94AB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239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Data Source</vt:lpstr>
      <vt:lpstr>Milestones/sprints</vt:lpstr>
      <vt:lpstr>Programming and repository</vt:lpstr>
      <vt:lpstr>Acceptance criteria</vt:lpstr>
      <vt:lpstr>Goals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18</cp:revision>
  <dcterms:created xsi:type="dcterms:W3CDTF">2019-03-18T02:40:57Z</dcterms:created>
  <dcterms:modified xsi:type="dcterms:W3CDTF">2019-03-18T17:01:48Z</dcterms:modified>
</cp:coreProperties>
</file>