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9" r:id="rId5"/>
    <p:sldId id="264" r:id="rId6"/>
    <p:sldId id="262" r:id="rId7"/>
    <p:sldId id="266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8032-6846-4855-A1CF-F5E17A993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NBA Game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5419D-2615-412A-8555-A488D3940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15</a:t>
            </a:r>
          </a:p>
          <a:p>
            <a:r>
              <a:rPr lang="en-US" altLang="zh-CN" dirty="0" err="1"/>
              <a:t>Andong</a:t>
            </a:r>
            <a:r>
              <a:rPr lang="en-US" altLang="zh-CN" dirty="0"/>
              <a:t> Wang</a:t>
            </a:r>
          </a:p>
          <a:p>
            <a:r>
              <a:rPr lang="en-US" altLang="zh-CN" dirty="0" err="1"/>
              <a:t>Zeyu</a:t>
            </a:r>
            <a:r>
              <a:rPr lang="en-US" altLang="zh-CN" dirty="0"/>
              <a:t>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47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6937A-522E-4146-A802-9EE98C4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FA061-68D4-47BC-8C4F-544D94AB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4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94C04-BD1A-40AC-80AB-460E822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34060-2340-4441-A955-56849161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 for the system is the information about two NBA teams. For example, the rankings of these two different teams. System will run the data and do a analysis. And then displays a bunch of analysis. These analysis are different because of different attached factors.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3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DD69-2BAD-4586-936F-E97766E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BCB5-A908-4850-AEAF-3650E8F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cleaning and aggregating</a:t>
            </a:r>
          </a:p>
          <a:p>
            <a:r>
              <a:rPr lang="en-US" altLang="zh-CN"/>
              <a:t>Data training and </a:t>
            </a:r>
            <a:r>
              <a:rPr lang="en-US" altLang="zh-CN" dirty="0"/>
              <a:t>modeling</a:t>
            </a:r>
          </a:p>
          <a:p>
            <a:r>
              <a:rPr lang="en-US" altLang="zh-CN" dirty="0"/>
              <a:t>Make predictions based on model</a:t>
            </a:r>
          </a:p>
          <a:p>
            <a:r>
              <a:rPr lang="en-US" altLang="zh-CN" dirty="0"/>
              <a:t>Test accuracy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7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DD69-2BAD-4586-936F-E97766E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Predictive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BCB5-A908-4850-AEAF-3650E8F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create a solution that can make accurate predictions, we need to tease meaningful information out of our data to craft a predictive model that can make guesses about future events. We do this using our historical game data, which we divide up into 3 parts</a:t>
            </a:r>
          </a:p>
          <a:p>
            <a:r>
              <a:rPr lang="en-US" altLang="zh-CN" dirty="0"/>
              <a:t>1. Training data and data modeling</a:t>
            </a:r>
          </a:p>
          <a:p>
            <a:r>
              <a:rPr lang="en-US" altLang="zh-CN" dirty="0"/>
              <a:t>2. The training set helps discover potentially predictive variables and relationships between them.</a:t>
            </a:r>
          </a:p>
          <a:p>
            <a:r>
              <a:rPr lang="en-US" altLang="zh-CN"/>
              <a:t>3. Finally </a:t>
            </a:r>
            <a:r>
              <a:rPr lang="en-US" altLang="zh-CN" dirty="0"/>
              <a:t>the blind set validates the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64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8695-4B68-4212-9668-AD4F0948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E9302-0AFC-48C6-BF9F-42CEE263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latest two seasons record dataset containing game history of 32 NBA teams.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47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5543-56D8-4A78-A419-19CED0AB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Milestones/sprints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A4A3-F3CF-430F-9BEB-207243B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Planning our project in details and build repo(week 10)</a:t>
            </a:r>
          </a:p>
          <a:p>
            <a:r>
              <a:rPr lang="en-US" altLang="zh-CN" dirty="0"/>
              <a:t>Achieve a result of data aggregation and modeling(week 11~12)</a:t>
            </a:r>
          </a:p>
          <a:p>
            <a:r>
              <a:rPr lang="en-US" altLang="zh-CN" dirty="0"/>
              <a:t>Finish the part of NBA game prediction and testing it(week 13)</a:t>
            </a:r>
          </a:p>
          <a:p>
            <a:r>
              <a:rPr lang="en-US" altLang="zh-CN" dirty="0"/>
              <a:t>Make improvements on our project(week 14)</a:t>
            </a:r>
          </a:p>
        </p:txBody>
      </p:sp>
    </p:spTree>
    <p:extLst>
      <p:ext uri="{BB962C8B-B14F-4D97-AF65-F5344CB8AC3E}">
        <p14:creationId xmlns:p14="http://schemas.microsoft.com/office/powerpoint/2010/main" val="185605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E94D0-3941-4B76-AFE2-9CED435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and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E9987-B4C6-4738-A0E3-FDACA0AA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Apache - Spark Scala </a:t>
            </a:r>
            <a:r>
              <a:rPr lang="en-US" altLang="zh-CN" dirty="0" err="1"/>
              <a:t>Mlib</a:t>
            </a:r>
            <a:r>
              <a:rPr lang="en-US" altLang="zh-CN" dirty="0"/>
              <a:t>(Machine Learning Library) to predict the result of a specific NBA game</a:t>
            </a:r>
          </a:p>
          <a:p>
            <a:r>
              <a:rPr lang="en-US" altLang="zh-CN" dirty="0"/>
              <a:t>Our repository: </a:t>
            </a:r>
            <a:r>
              <a:rPr lang="en-US" altLang="zh-CN" dirty="0" err="1"/>
              <a:t>git@github.com:ZedHuang</a:t>
            </a:r>
            <a:r>
              <a:rPr lang="en-US" altLang="zh-CN" dirty="0"/>
              <a:t>/</a:t>
            </a:r>
            <a:r>
              <a:rPr lang="en-US" altLang="zh-CN" dirty="0" err="1"/>
              <a:t>NbaGamePredictation.git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1A641-F63B-4899-8793-A3A33EA5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E3391-D84C-467A-9CCB-6384B5BD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RMSE for the prediction is lower than 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4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8D2-53A9-48FC-A59C-B7D64CA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8E74-CAB8-41D5-BE94-8803E079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predict a specific NBA game based on the latest 2 seasons data</a:t>
            </a:r>
          </a:p>
          <a:p>
            <a:r>
              <a:rPr lang="en-US" altLang="zh-CN" dirty="0"/>
              <a:t>To develop Apache - Spark Scala code to parse, clean, model the data.</a:t>
            </a:r>
          </a:p>
          <a:p>
            <a:r>
              <a:rPr lang="en-US" altLang="zh-CN" dirty="0"/>
              <a:t>To use different combination of factors to predict the result of game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3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323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NBA Game Prediction</vt:lpstr>
      <vt:lpstr>Use cases</vt:lpstr>
      <vt:lpstr>Methodology</vt:lpstr>
      <vt:lpstr>About Predictive Modeling</vt:lpstr>
      <vt:lpstr>Data Source</vt:lpstr>
      <vt:lpstr>Milestones/sprints</vt:lpstr>
      <vt:lpstr>Programming and repository</vt:lpstr>
      <vt:lpstr>Acceptance criteria</vt:lpstr>
      <vt:lpstr>Goals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huang.zey@husky.neu.edu</dc:creator>
  <cp:lastModifiedBy>安东 王</cp:lastModifiedBy>
  <cp:revision>21</cp:revision>
  <dcterms:created xsi:type="dcterms:W3CDTF">2019-03-18T02:40:57Z</dcterms:created>
  <dcterms:modified xsi:type="dcterms:W3CDTF">2019-03-21T16:03:47Z</dcterms:modified>
</cp:coreProperties>
</file>