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3B13D-5A71-4C85-BAC4-FAB64EFA788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494DF50-78D9-463F-8AC4-4E237ED17323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 smtClean="0"/>
            <a:t>Variables</a:t>
          </a:r>
          <a:endParaRPr lang="es-ES" b="1" dirty="0"/>
        </a:p>
      </dgm:t>
    </dgm:pt>
    <dgm:pt modelId="{153A7938-DA32-4BA8-BEDF-56442CD18EDE}" type="parTrans" cxnId="{03014FC7-4EF0-4CA8-9918-D6555E7B9E4D}">
      <dgm:prSet/>
      <dgm:spPr/>
      <dgm:t>
        <a:bodyPr/>
        <a:lstStyle/>
        <a:p>
          <a:endParaRPr lang="es-ES"/>
        </a:p>
      </dgm:t>
    </dgm:pt>
    <dgm:pt modelId="{35183726-37E8-423F-B4D8-BAA2EA2AAED4}" type="sibTrans" cxnId="{03014FC7-4EF0-4CA8-9918-D6555E7B9E4D}">
      <dgm:prSet/>
      <dgm:spPr/>
      <dgm:t>
        <a:bodyPr/>
        <a:lstStyle/>
        <a:p>
          <a:endParaRPr lang="es-ES"/>
        </a:p>
      </dgm:t>
    </dgm:pt>
    <dgm:pt modelId="{F5D212DF-9046-485B-A512-A17D82275A92}">
      <dgm:prSet phldrT="[Texto]"/>
      <dgm:spPr/>
      <dgm:t>
        <a:bodyPr/>
        <a:lstStyle/>
        <a:p>
          <a:r>
            <a:rPr lang="es-ES" dirty="0" smtClean="0"/>
            <a:t>Diámetro</a:t>
          </a:r>
          <a:endParaRPr lang="es-ES" dirty="0"/>
        </a:p>
      </dgm:t>
    </dgm:pt>
    <dgm:pt modelId="{90C3344D-FFF9-4A0E-BEAA-334ABD98A0F3}" type="parTrans" cxnId="{7771FBEE-39C8-4B83-BC51-08B7E2372FAA}">
      <dgm:prSet/>
      <dgm:spPr/>
      <dgm:t>
        <a:bodyPr/>
        <a:lstStyle/>
        <a:p>
          <a:endParaRPr lang="es-ES"/>
        </a:p>
      </dgm:t>
    </dgm:pt>
    <dgm:pt modelId="{54DB2B9A-D52A-41F3-AEC2-5F2B9A0F8E67}" type="sibTrans" cxnId="{7771FBEE-39C8-4B83-BC51-08B7E2372FAA}">
      <dgm:prSet/>
      <dgm:spPr/>
      <dgm:t>
        <a:bodyPr/>
        <a:lstStyle/>
        <a:p>
          <a:endParaRPr lang="es-ES"/>
        </a:p>
      </dgm:t>
    </dgm:pt>
    <dgm:pt modelId="{E372A0C4-9193-456A-8B10-BB052B89E80C}">
      <dgm:prSet phldrT="[Texto]"/>
      <dgm:spPr/>
      <dgm:t>
        <a:bodyPr/>
        <a:lstStyle/>
        <a:p>
          <a:r>
            <a:rPr lang="es-ES" dirty="0" smtClean="0"/>
            <a:t>Amarres</a:t>
          </a:r>
          <a:endParaRPr lang="es-ES" dirty="0"/>
        </a:p>
      </dgm:t>
    </dgm:pt>
    <dgm:pt modelId="{8367C049-B95C-464D-8A85-E127A2EEBB57}" type="parTrans" cxnId="{1E86F931-FD99-40A8-B6AF-3F6E95741EC5}">
      <dgm:prSet/>
      <dgm:spPr/>
      <dgm:t>
        <a:bodyPr/>
        <a:lstStyle/>
        <a:p>
          <a:endParaRPr lang="es-ES"/>
        </a:p>
      </dgm:t>
    </dgm:pt>
    <dgm:pt modelId="{EEEF41E8-BF70-4EAD-A900-41D10064F32E}" type="sibTrans" cxnId="{1E86F931-FD99-40A8-B6AF-3F6E95741EC5}">
      <dgm:prSet/>
      <dgm:spPr/>
      <dgm:t>
        <a:bodyPr/>
        <a:lstStyle/>
        <a:p>
          <a:endParaRPr lang="es-ES"/>
        </a:p>
      </dgm:t>
    </dgm:pt>
    <dgm:pt modelId="{66A05E5E-EEAD-4B9D-9F54-FA5953AFBEAF}">
      <dgm:prSet phldrT="[Texto]"/>
      <dgm:spPr/>
      <dgm:t>
        <a:bodyPr/>
        <a:lstStyle/>
        <a:p>
          <a:r>
            <a:rPr lang="es-ES" dirty="0" smtClean="0"/>
            <a:t>Tiempos</a:t>
          </a:r>
          <a:endParaRPr lang="es-ES" dirty="0"/>
        </a:p>
      </dgm:t>
    </dgm:pt>
    <dgm:pt modelId="{515740CE-6F85-4599-80E6-B057ECF37ACF}" type="parTrans" cxnId="{EE554C98-D09A-4FFB-8E1E-A45AD2109B1F}">
      <dgm:prSet/>
      <dgm:spPr/>
      <dgm:t>
        <a:bodyPr/>
        <a:lstStyle/>
        <a:p>
          <a:endParaRPr lang="es-ES"/>
        </a:p>
      </dgm:t>
    </dgm:pt>
    <dgm:pt modelId="{D5DA77E7-9A3D-46B3-B21F-0B191AB959FE}" type="sibTrans" cxnId="{EE554C98-D09A-4FFB-8E1E-A45AD2109B1F}">
      <dgm:prSet/>
      <dgm:spPr/>
      <dgm:t>
        <a:bodyPr/>
        <a:lstStyle/>
        <a:p>
          <a:endParaRPr lang="es-ES"/>
        </a:p>
      </dgm:t>
    </dgm:pt>
    <dgm:pt modelId="{B5EEB07F-B1A7-4725-9E8D-B434F7A5D4BC}">
      <dgm:prSet/>
      <dgm:spPr/>
      <dgm:t>
        <a:bodyPr/>
        <a:lstStyle/>
        <a:p>
          <a:r>
            <a:rPr lang="es-ES" dirty="0" smtClean="0"/>
            <a:t>Material</a:t>
          </a:r>
          <a:endParaRPr lang="es-ES" dirty="0"/>
        </a:p>
      </dgm:t>
    </dgm:pt>
    <dgm:pt modelId="{7E204696-C9A1-4507-B767-8F4928290D54}" type="parTrans" cxnId="{62D482E9-97F0-428F-A877-9937672BA687}">
      <dgm:prSet/>
      <dgm:spPr/>
      <dgm:t>
        <a:bodyPr/>
        <a:lstStyle/>
        <a:p>
          <a:endParaRPr lang="es-ES"/>
        </a:p>
      </dgm:t>
    </dgm:pt>
    <dgm:pt modelId="{E5067E2D-3C02-406C-A2F6-3F1D5C12572C}" type="sibTrans" cxnId="{62D482E9-97F0-428F-A877-9937672BA687}">
      <dgm:prSet/>
      <dgm:spPr/>
      <dgm:t>
        <a:bodyPr/>
        <a:lstStyle/>
        <a:p>
          <a:endParaRPr lang="es-ES"/>
        </a:p>
      </dgm:t>
    </dgm:pt>
    <dgm:pt modelId="{1714796B-966B-485F-8405-60089F369979}">
      <dgm:prSet/>
      <dgm:spPr/>
      <dgm:t>
        <a:bodyPr/>
        <a:lstStyle/>
        <a:p>
          <a:r>
            <a:rPr lang="es-ES" dirty="0" smtClean="0"/>
            <a:t>Carrera</a:t>
          </a:r>
          <a:endParaRPr lang="es-ES" dirty="0"/>
        </a:p>
      </dgm:t>
    </dgm:pt>
    <dgm:pt modelId="{2B6470A0-2D61-4F8E-8412-FDC9C665DA45}" type="parTrans" cxnId="{B761422E-2F19-407A-BBA5-0E07BB757DA7}">
      <dgm:prSet/>
      <dgm:spPr/>
      <dgm:t>
        <a:bodyPr/>
        <a:lstStyle/>
        <a:p>
          <a:endParaRPr lang="es-ES"/>
        </a:p>
      </dgm:t>
    </dgm:pt>
    <dgm:pt modelId="{3AB15CB4-7990-4ABD-B6C2-DED20901ACBD}" type="sibTrans" cxnId="{B761422E-2F19-407A-BBA5-0E07BB757DA7}">
      <dgm:prSet/>
      <dgm:spPr/>
      <dgm:t>
        <a:bodyPr/>
        <a:lstStyle/>
        <a:p>
          <a:endParaRPr lang="es-ES"/>
        </a:p>
      </dgm:t>
    </dgm:pt>
    <dgm:pt modelId="{A58D32FF-E2DC-4914-B052-33C11C7F8DC9}" type="pres">
      <dgm:prSet presAssocID="{B753B13D-5A71-4C85-BAC4-FAB64EFA78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BB3EF8A-EE65-4E10-B5F0-F2E441131A2F}" type="pres">
      <dgm:prSet presAssocID="{2494DF50-78D9-463F-8AC4-4E237ED17323}" presName="hierRoot1" presStyleCnt="0">
        <dgm:presLayoutVars>
          <dgm:hierBranch val="init"/>
        </dgm:presLayoutVars>
      </dgm:prSet>
      <dgm:spPr/>
    </dgm:pt>
    <dgm:pt modelId="{FD40587C-7396-4F6D-BF1B-09A734A63780}" type="pres">
      <dgm:prSet presAssocID="{2494DF50-78D9-463F-8AC4-4E237ED17323}" presName="rootComposite1" presStyleCnt="0"/>
      <dgm:spPr/>
    </dgm:pt>
    <dgm:pt modelId="{0285CBE8-5D91-415D-80E7-E1A549CC2B47}" type="pres">
      <dgm:prSet presAssocID="{2494DF50-78D9-463F-8AC4-4E237ED1732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862F9C0-3161-4E45-BFA5-CD03E6F580D8}" type="pres">
      <dgm:prSet presAssocID="{2494DF50-78D9-463F-8AC4-4E237ED17323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710D2F1-A312-4FC8-A4F0-FF624CCF0E1F}" type="pres">
      <dgm:prSet presAssocID="{2494DF50-78D9-463F-8AC4-4E237ED17323}" presName="hierChild2" presStyleCnt="0"/>
      <dgm:spPr/>
    </dgm:pt>
    <dgm:pt modelId="{B6A6E9D6-D639-4F6C-80FC-6A4E5FC46D87}" type="pres">
      <dgm:prSet presAssocID="{90C3344D-FFF9-4A0E-BEAA-334ABD98A0F3}" presName="Name37" presStyleLbl="parChTrans1D2" presStyleIdx="0" presStyleCnt="5"/>
      <dgm:spPr/>
      <dgm:t>
        <a:bodyPr/>
        <a:lstStyle/>
        <a:p>
          <a:endParaRPr lang="es-ES"/>
        </a:p>
      </dgm:t>
    </dgm:pt>
    <dgm:pt modelId="{1BABADE7-84DE-4D6D-8394-DB2127B09D3C}" type="pres">
      <dgm:prSet presAssocID="{F5D212DF-9046-485B-A512-A17D82275A92}" presName="hierRoot2" presStyleCnt="0">
        <dgm:presLayoutVars>
          <dgm:hierBranch val="init"/>
        </dgm:presLayoutVars>
      </dgm:prSet>
      <dgm:spPr/>
    </dgm:pt>
    <dgm:pt modelId="{38147384-6542-4CB1-8827-AC98BEF723C3}" type="pres">
      <dgm:prSet presAssocID="{F5D212DF-9046-485B-A512-A17D82275A92}" presName="rootComposite" presStyleCnt="0"/>
      <dgm:spPr/>
    </dgm:pt>
    <dgm:pt modelId="{93B72BB3-A946-4B95-B651-421D8FC3F27E}" type="pres">
      <dgm:prSet presAssocID="{F5D212DF-9046-485B-A512-A17D82275A9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954D18-0C97-483A-8B85-8D02AB7AD484}" type="pres">
      <dgm:prSet presAssocID="{F5D212DF-9046-485B-A512-A17D82275A92}" presName="rootConnector" presStyleLbl="node2" presStyleIdx="0" presStyleCnt="5"/>
      <dgm:spPr/>
      <dgm:t>
        <a:bodyPr/>
        <a:lstStyle/>
        <a:p>
          <a:endParaRPr lang="es-ES"/>
        </a:p>
      </dgm:t>
    </dgm:pt>
    <dgm:pt modelId="{BED0C409-A2B7-43AE-9401-16B03C458E54}" type="pres">
      <dgm:prSet presAssocID="{F5D212DF-9046-485B-A512-A17D82275A92}" presName="hierChild4" presStyleCnt="0"/>
      <dgm:spPr/>
    </dgm:pt>
    <dgm:pt modelId="{41E0070B-90D0-4DE0-BA61-5FAE9E33EDCD}" type="pres">
      <dgm:prSet presAssocID="{F5D212DF-9046-485B-A512-A17D82275A92}" presName="hierChild5" presStyleCnt="0"/>
      <dgm:spPr/>
    </dgm:pt>
    <dgm:pt modelId="{2DAC8D29-1AD9-43F1-B5F4-4A986E2FABD3}" type="pres">
      <dgm:prSet presAssocID="{7E204696-C9A1-4507-B767-8F4928290D54}" presName="Name37" presStyleLbl="parChTrans1D2" presStyleIdx="1" presStyleCnt="5"/>
      <dgm:spPr/>
      <dgm:t>
        <a:bodyPr/>
        <a:lstStyle/>
        <a:p>
          <a:endParaRPr lang="es-ES"/>
        </a:p>
      </dgm:t>
    </dgm:pt>
    <dgm:pt modelId="{18115CC2-9C4C-43F2-BC6D-F49F42202243}" type="pres">
      <dgm:prSet presAssocID="{B5EEB07F-B1A7-4725-9E8D-B434F7A5D4BC}" presName="hierRoot2" presStyleCnt="0">
        <dgm:presLayoutVars>
          <dgm:hierBranch val="init"/>
        </dgm:presLayoutVars>
      </dgm:prSet>
      <dgm:spPr/>
    </dgm:pt>
    <dgm:pt modelId="{2AF755D7-377E-4800-934B-5F75438A92DE}" type="pres">
      <dgm:prSet presAssocID="{B5EEB07F-B1A7-4725-9E8D-B434F7A5D4BC}" presName="rootComposite" presStyleCnt="0"/>
      <dgm:spPr/>
    </dgm:pt>
    <dgm:pt modelId="{88429339-3EC4-4A14-8930-D1FDF187A148}" type="pres">
      <dgm:prSet presAssocID="{B5EEB07F-B1A7-4725-9E8D-B434F7A5D4B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1E6A5C-B9DA-422D-AE89-A7D19C4C163D}" type="pres">
      <dgm:prSet presAssocID="{B5EEB07F-B1A7-4725-9E8D-B434F7A5D4BC}" presName="rootConnector" presStyleLbl="node2" presStyleIdx="1" presStyleCnt="5"/>
      <dgm:spPr/>
      <dgm:t>
        <a:bodyPr/>
        <a:lstStyle/>
        <a:p>
          <a:endParaRPr lang="es-ES"/>
        </a:p>
      </dgm:t>
    </dgm:pt>
    <dgm:pt modelId="{C4D1E5F3-63AF-4C08-B133-5B0CC6A92652}" type="pres">
      <dgm:prSet presAssocID="{B5EEB07F-B1A7-4725-9E8D-B434F7A5D4BC}" presName="hierChild4" presStyleCnt="0"/>
      <dgm:spPr/>
    </dgm:pt>
    <dgm:pt modelId="{A8CC69A3-DA18-4FD4-9264-C2FEE4E77154}" type="pres">
      <dgm:prSet presAssocID="{B5EEB07F-B1A7-4725-9E8D-B434F7A5D4BC}" presName="hierChild5" presStyleCnt="0"/>
      <dgm:spPr/>
    </dgm:pt>
    <dgm:pt modelId="{93539CCA-6815-489E-A910-363150729C06}" type="pres">
      <dgm:prSet presAssocID="{2B6470A0-2D61-4F8E-8412-FDC9C665DA45}" presName="Name37" presStyleLbl="parChTrans1D2" presStyleIdx="2" presStyleCnt="5"/>
      <dgm:spPr/>
      <dgm:t>
        <a:bodyPr/>
        <a:lstStyle/>
        <a:p>
          <a:endParaRPr lang="es-ES"/>
        </a:p>
      </dgm:t>
    </dgm:pt>
    <dgm:pt modelId="{CB3F5223-99F4-46BB-BA84-1360BCDF2BC0}" type="pres">
      <dgm:prSet presAssocID="{1714796B-966B-485F-8405-60089F369979}" presName="hierRoot2" presStyleCnt="0">
        <dgm:presLayoutVars>
          <dgm:hierBranch val="init"/>
        </dgm:presLayoutVars>
      </dgm:prSet>
      <dgm:spPr/>
    </dgm:pt>
    <dgm:pt modelId="{FD93336A-C41C-4598-B867-6BA07A6FDCA9}" type="pres">
      <dgm:prSet presAssocID="{1714796B-966B-485F-8405-60089F369979}" presName="rootComposite" presStyleCnt="0"/>
      <dgm:spPr/>
    </dgm:pt>
    <dgm:pt modelId="{7E565E5E-0986-4F6A-8CDD-BCEF41176E0F}" type="pres">
      <dgm:prSet presAssocID="{1714796B-966B-485F-8405-60089F36997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459F7F-D845-42B3-BB58-FCC50AF1CF98}" type="pres">
      <dgm:prSet presAssocID="{1714796B-966B-485F-8405-60089F369979}" presName="rootConnector" presStyleLbl="node2" presStyleIdx="2" presStyleCnt="5"/>
      <dgm:spPr/>
      <dgm:t>
        <a:bodyPr/>
        <a:lstStyle/>
        <a:p>
          <a:endParaRPr lang="es-ES"/>
        </a:p>
      </dgm:t>
    </dgm:pt>
    <dgm:pt modelId="{C292B508-DCC3-4451-8FBE-D6A0197A2829}" type="pres">
      <dgm:prSet presAssocID="{1714796B-966B-485F-8405-60089F369979}" presName="hierChild4" presStyleCnt="0"/>
      <dgm:spPr/>
    </dgm:pt>
    <dgm:pt modelId="{CA1201A5-B574-43E0-8D18-C6FE9405041E}" type="pres">
      <dgm:prSet presAssocID="{1714796B-966B-485F-8405-60089F369979}" presName="hierChild5" presStyleCnt="0"/>
      <dgm:spPr/>
    </dgm:pt>
    <dgm:pt modelId="{36A8D530-2847-400D-8D77-52FF8CC3B5AD}" type="pres">
      <dgm:prSet presAssocID="{8367C049-B95C-464D-8A85-E127A2EEBB57}" presName="Name37" presStyleLbl="parChTrans1D2" presStyleIdx="3" presStyleCnt="5"/>
      <dgm:spPr/>
      <dgm:t>
        <a:bodyPr/>
        <a:lstStyle/>
        <a:p>
          <a:endParaRPr lang="es-ES"/>
        </a:p>
      </dgm:t>
    </dgm:pt>
    <dgm:pt modelId="{CF6EFABC-627A-410A-A3AA-DA2E81A64F6B}" type="pres">
      <dgm:prSet presAssocID="{E372A0C4-9193-456A-8B10-BB052B89E80C}" presName="hierRoot2" presStyleCnt="0">
        <dgm:presLayoutVars>
          <dgm:hierBranch val="init"/>
        </dgm:presLayoutVars>
      </dgm:prSet>
      <dgm:spPr/>
    </dgm:pt>
    <dgm:pt modelId="{F81753EB-6C60-4555-A788-A92B0593C114}" type="pres">
      <dgm:prSet presAssocID="{E372A0C4-9193-456A-8B10-BB052B89E80C}" presName="rootComposite" presStyleCnt="0"/>
      <dgm:spPr/>
    </dgm:pt>
    <dgm:pt modelId="{B307EBB8-4DDF-45E6-A582-52A9C81873B5}" type="pres">
      <dgm:prSet presAssocID="{E372A0C4-9193-456A-8B10-BB052B89E80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B842A4-42F1-42DA-B30F-678D6F17322D}" type="pres">
      <dgm:prSet presAssocID="{E372A0C4-9193-456A-8B10-BB052B89E80C}" presName="rootConnector" presStyleLbl="node2" presStyleIdx="3" presStyleCnt="5"/>
      <dgm:spPr/>
      <dgm:t>
        <a:bodyPr/>
        <a:lstStyle/>
        <a:p>
          <a:endParaRPr lang="es-ES"/>
        </a:p>
      </dgm:t>
    </dgm:pt>
    <dgm:pt modelId="{C7F63279-DDE3-4580-9043-7C6135323502}" type="pres">
      <dgm:prSet presAssocID="{E372A0C4-9193-456A-8B10-BB052B89E80C}" presName="hierChild4" presStyleCnt="0"/>
      <dgm:spPr/>
    </dgm:pt>
    <dgm:pt modelId="{483255D5-D593-4740-B2AB-F0FBE523C940}" type="pres">
      <dgm:prSet presAssocID="{E372A0C4-9193-456A-8B10-BB052B89E80C}" presName="hierChild5" presStyleCnt="0"/>
      <dgm:spPr/>
    </dgm:pt>
    <dgm:pt modelId="{56EDD64B-35CE-4A00-BEC3-8B37F4F5B103}" type="pres">
      <dgm:prSet presAssocID="{515740CE-6F85-4599-80E6-B057ECF37ACF}" presName="Name37" presStyleLbl="parChTrans1D2" presStyleIdx="4" presStyleCnt="5"/>
      <dgm:spPr/>
      <dgm:t>
        <a:bodyPr/>
        <a:lstStyle/>
        <a:p>
          <a:endParaRPr lang="es-ES"/>
        </a:p>
      </dgm:t>
    </dgm:pt>
    <dgm:pt modelId="{9EA2C3B5-937A-4C28-A74D-6E1AC23124B9}" type="pres">
      <dgm:prSet presAssocID="{66A05E5E-EEAD-4B9D-9F54-FA5953AFBEAF}" presName="hierRoot2" presStyleCnt="0">
        <dgm:presLayoutVars>
          <dgm:hierBranch val="init"/>
        </dgm:presLayoutVars>
      </dgm:prSet>
      <dgm:spPr/>
    </dgm:pt>
    <dgm:pt modelId="{C72C2EF6-C9B6-42C8-8A64-E093E5A1AE6B}" type="pres">
      <dgm:prSet presAssocID="{66A05E5E-EEAD-4B9D-9F54-FA5953AFBEAF}" presName="rootComposite" presStyleCnt="0"/>
      <dgm:spPr/>
    </dgm:pt>
    <dgm:pt modelId="{29D7DB5E-BB25-47D1-907B-164FEEB3B3BF}" type="pres">
      <dgm:prSet presAssocID="{66A05E5E-EEAD-4B9D-9F54-FA5953AFBEA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713D21-1CE6-4592-AB09-0378C32177BA}" type="pres">
      <dgm:prSet presAssocID="{66A05E5E-EEAD-4B9D-9F54-FA5953AFBEAF}" presName="rootConnector" presStyleLbl="node2" presStyleIdx="4" presStyleCnt="5"/>
      <dgm:spPr/>
      <dgm:t>
        <a:bodyPr/>
        <a:lstStyle/>
        <a:p>
          <a:endParaRPr lang="es-ES"/>
        </a:p>
      </dgm:t>
    </dgm:pt>
    <dgm:pt modelId="{5198B823-F32B-4C65-B714-1C9260CE729F}" type="pres">
      <dgm:prSet presAssocID="{66A05E5E-EEAD-4B9D-9F54-FA5953AFBEAF}" presName="hierChild4" presStyleCnt="0"/>
      <dgm:spPr/>
    </dgm:pt>
    <dgm:pt modelId="{212B7EBD-6969-4EAA-9575-50214AC212C2}" type="pres">
      <dgm:prSet presAssocID="{66A05E5E-EEAD-4B9D-9F54-FA5953AFBEAF}" presName="hierChild5" presStyleCnt="0"/>
      <dgm:spPr/>
    </dgm:pt>
    <dgm:pt modelId="{E90C9F7A-0B1E-4078-97E5-737DD5F1C853}" type="pres">
      <dgm:prSet presAssocID="{2494DF50-78D9-463F-8AC4-4E237ED17323}" presName="hierChild3" presStyleCnt="0"/>
      <dgm:spPr/>
    </dgm:pt>
  </dgm:ptLst>
  <dgm:cxnLst>
    <dgm:cxn modelId="{E34957DA-9FD6-4F0D-9D1A-5248516C690E}" type="presOf" srcId="{F5D212DF-9046-485B-A512-A17D82275A92}" destId="{93B72BB3-A946-4B95-B651-421D8FC3F27E}" srcOrd="0" destOrd="0" presId="urn:microsoft.com/office/officeart/2005/8/layout/orgChart1"/>
    <dgm:cxn modelId="{4A439A43-9FE2-4407-A525-237FDF592C05}" type="presOf" srcId="{515740CE-6F85-4599-80E6-B057ECF37ACF}" destId="{56EDD64B-35CE-4A00-BEC3-8B37F4F5B103}" srcOrd="0" destOrd="0" presId="urn:microsoft.com/office/officeart/2005/8/layout/orgChart1"/>
    <dgm:cxn modelId="{38297B61-1BE4-49BE-BF8F-DD0920F26C2D}" type="presOf" srcId="{E372A0C4-9193-456A-8B10-BB052B89E80C}" destId="{B307EBB8-4DDF-45E6-A582-52A9C81873B5}" srcOrd="0" destOrd="0" presId="urn:microsoft.com/office/officeart/2005/8/layout/orgChart1"/>
    <dgm:cxn modelId="{42F06C03-A554-4C29-A557-BA4C5260C128}" type="presOf" srcId="{8367C049-B95C-464D-8A85-E127A2EEBB57}" destId="{36A8D530-2847-400D-8D77-52FF8CC3B5AD}" srcOrd="0" destOrd="0" presId="urn:microsoft.com/office/officeart/2005/8/layout/orgChart1"/>
    <dgm:cxn modelId="{13B4CEE7-BE12-4098-9B5F-87DEA5583D96}" type="presOf" srcId="{7E204696-C9A1-4507-B767-8F4928290D54}" destId="{2DAC8D29-1AD9-43F1-B5F4-4A986E2FABD3}" srcOrd="0" destOrd="0" presId="urn:microsoft.com/office/officeart/2005/8/layout/orgChart1"/>
    <dgm:cxn modelId="{AC54EE24-1C29-47FC-83FE-AD635CF2ACC3}" type="presOf" srcId="{66A05E5E-EEAD-4B9D-9F54-FA5953AFBEAF}" destId="{29D7DB5E-BB25-47D1-907B-164FEEB3B3BF}" srcOrd="0" destOrd="0" presId="urn:microsoft.com/office/officeart/2005/8/layout/orgChart1"/>
    <dgm:cxn modelId="{3854A97C-3110-4754-9850-1AB13F9ED6C4}" type="presOf" srcId="{F5D212DF-9046-485B-A512-A17D82275A92}" destId="{8C954D18-0C97-483A-8B85-8D02AB7AD484}" srcOrd="1" destOrd="0" presId="urn:microsoft.com/office/officeart/2005/8/layout/orgChart1"/>
    <dgm:cxn modelId="{EE554C98-D09A-4FFB-8E1E-A45AD2109B1F}" srcId="{2494DF50-78D9-463F-8AC4-4E237ED17323}" destId="{66A05E5E-EEAD-4B9D-9F54-FA5953AFBEAF}" srcOrd="4" destOrd="0" parTransId="{515740CE-6F85-4599-80E6-B057ECF37ACF}" sibTransId="{D5DA77E7-9A3D-46B3-B21F-0B191AB959FE}"/>
    <dgm:cxn modelId="{F0C28EBB-9258-4BE7-A52A-C9C5B3F5ADF1}" type="presOf" srcId="{B5EEB07F-B1A7-4725-9E8D-B434F7A5D4BC}" destId="{88429339-3EC4-4A14-8930-D1FDF187A148}" srcOrd="0" destOrd="0" presId="urn:microsoft.com/office/officeart/2005/8/layout/orgChart1"/>
    <dgm:cxn modelId="{62D482E9-97F0-428F-A877-9937672BA687}" srcId="{2494DF50-78D9-463F-8AC4-4E237ED17323}" destId="{B5EEB07F-B1A7-4725-9E8D-B434F7A5D4BC}" srcOrd="1" destOrd="0" parTransId="{7E204696-C9A1-4507-B767-8F4928290D54}" sibTransId="{E5067E2D-3C02-406C-A2F6-3F1D5C12572C}"/>
    <dgm:cxn modelId="{B9451763-FF61-4305-BF3A-6EC486B05106}" type="presOf" srcId="{B753B13D-5A71-4C85-BAC4-FAB64EFA7882}" destId="{A58D32FF-E2DC-4914-B052-33C11C7F8DC9}" srcOrd="0" destOrd="0" presId="urn:microsoft.com/office/officeart/2005/8/layout/orgChart1"/>
    <dgm:cxn modelId="{03014FC7-4EF0-4CA8-9918-D6555E7B9E4D}" srcId="{B753B13D-5A71-4C85-BAC4-FAB64EFA7882}" destId="{2494DF50-78D9-463F-8AC4-4E237ED17323}" srcOrd="0" destOrd="0" parTransId="{153A7938-DA32-4BA8-BEDF-56442CD18EDE}" sibTransId="{35183726-37E8-423F-B4D8-BAA2EA2AAED4}"/>
    <dgm:cxn modelId="{7771FBEE-39C8-4B83-BC51-08B7E2372FAA}" srcId="{2494DF50-78D9-463F-8AC4-4E237ED17323}" destId="{F5D212DF-9046-485B-A512-A17D82275A92}" srcOrd="0" destOrd="0" parTransId="{90C3344D-FFF9-4A0E-BEAA-334ABD98A0F3}" sibTransId="{54DB2B9A-D52A-41F3-AEC2-5F2B9A0F8E67}"/>
    <dgm:cxn modelId="{1E86F931-FD99-40A8-B6AF-3F6E95741EC5}" srcId="{2494DF50-78D9-463F-8AC4-4E237ED17323}" destId="{E372A0C4-9193-456A-8B10-BB052B89E80C}" srcOrd="3" destOrd="0" parTransId="{8367C049-B95C-464D-8A85-E127A2EEBB57}" sibTransId="{EEEF41E8-BF70-4EAD-A900-41D10064F32E}"/>
    <dgm:cxn modelId="{297C02C0-6CFA-4AC7-AB88-3F6669676262}" type="presOf" srcId="{2B6470A0-2D61-4F8E-8412-FDC9C665DA45}" destId="{93539CCA-6815-489E-A910-363150729C06}" srcOrd="0" destOrd="0" presId="urn:microsoft.com/office/officeart/2005/8/layout/orgChart1"/>
    <dgm:cxn modelId="{4E09B301-CCC0-4E0B-8E91-0B7D09817F76}" type="presOf" srcId="{2494DF50-78D9-463F-8AC4-4E237ED17323}" destId="{8862F9C0-3161-4E45-BFA5-CD03E6F580D8}" srcOrd="1" destOrd="0" presId="urn:microsoft.com/office/officeart/2005/8/layout/orgChart1"/>
    <dgm:cxn modelId="{B761422E-2F19-407A-BBA5-0E07BB757DA7}" srcId="{2494DF50-78D9-463F-8AC4-4E237ED17323}" destId="{1714796B-966B-485F-8405-60089F369979}" srcOrd="2" destOrd="0" parTransId="{2B6470A0-2D61-4F8E-8412-FDC9C665DA45}" sibTransId="{3AB15CB4-7990-4ABD-B6C2-DED20901ACBD}"/>
    <dgm:cxn modelId="{5CDCBFDB-EE59-4A9B-AC6B-966560035228}" type="presOf" srcId="{E372A0C4-9193-456A-8B10-BB052B89E80C}" destId="{71B842A4-42F1-42DA-B30F-678D6F17322D}" srcOrd="1" destOrd="0" presId="urn:microsoft.com/office/officeart/2005/8/layout/orgChart1"/>
    <dgm:cxn modelId="{BD81D6FF-802B-4EDF-A042-53ABD7A6399A}" type="presOf" srcId="{90C3344D-FFF9-4A0E-BEAA-334ABD98A0F3}" destId="{B6A6E9D6-D639-4F6C-80FC-6A4E5FC46D87}" srcOrd="0" destOrd="0" presId="urn:microsoft.com/office/officeart/2005/8/layout/orgChart1"/>
    <dgm:cxn modelId="{45EB3D21-FC0A-45B9-8BC5-E05B927CB3F7}" type="presOf" srcId="{1714796B-966B-485F-8405-60089F369979}" destId="{7E565E5E-0986-4F6A-8CDD-BCEF41176E0F}" srcOrd="0" destOrd="0" presId="urn:microsoft.com/office/officeart/2005/8/layout/orgChart1"/>
    <dgm:cxn modelId="{E699A00D-3D0B-4D8E-BD9E-EEE4A26D8AE2}" type="presOf" srcId="{2494DF50-78D9-463F-8AC4-4E237ED17323}" destId="{0285CBE8-5D91-415D-80E7-E1A549CC2B47}" srcOrd="0" destOrd="0" presId="urn:microsoft.com/office/officeart/2005/8/layout/orgChart1"/>
    <dgm:cxn modelId="{E11D8509-0F1D-401B-8769-CD59F2DD2F19}" type="presOf" srcId="{1714796B-966B-485F-8405-60089F369979}" destId="{47459F7F-D845-42B3-BB58-FCC50AF1CF98}" srcOrd="1" destOrd="0" presId="urn:microsoft.com/office/officeart/2005/8/layout/orgChart1"/>
    <dgm:cxn modelId="{6D791A09-62C8-449D-B3F2-E62772FDADCD}" type="presOf" srcId="{B5EEB07F-B1A7-4725-9E8D-B434F7A5D4BC}" destId="{671E6A5C-B9DA-422D-AE89-A7D19C4C163D}" srcOrd="1" destOrd="0" presId="urn:microsoft.com/office/officeart/2005/8/layout/orgChart1"/>
    <dgm:cxn modelId="{D5B3B810-7BF6-442C-B374-2275DE923E45}" type="presOf" srcId="{66A05E5E-EEAD-4B9D-9F54-FA5953AFBEAF}" destId="{04713D21-1CE6-4592-AB09-0378C32177BA}" srcOrd="1" destOrd="0" presId="urn:microsoft.com/office/officeart/2005/8/layout/orgChart1"/>
    <dgm:cxn modelId="{524548B9-AC18-41D3-A6FA-AA6B0046926F}" type="presParOf" srcId="{A58D32FF-E2DC-4914-B052-33C11C7F8DC9}" destId="{4BB3EF8A-EE65-4E10-B5F0-F2E441131A2F}" srcOrd="0" destOrd="0" presId="urn:microsoft.com/office/officeart/2005/8/layout/orgChart1"/>
    <dgm:cxn modelId="{F720E2EB-AE34-493A-9C99-3B33D6FA0116}" type="presParOf" srcId="{4BB3EF8A-EE65-4E10-B5F0-F2E441131A2F}" destId="{FD40587C-7396-4F6D-BF1B-09A734A63780}" srcOrd="0" destOrd="0" presId="urn:microsoft.com/office/officeart/2005/8/layout/orgChart1"/>
    <dgm:cxn modelId="{BEC3CD61-23D5-4CD4-8418-79E838C399E5}" type="presParOf" srcId="{FD40587C-7396-4F6D-BF1B-09A734A63780}" destId="{0285CBE8-5D91-415D-80E7-E1A549CC2B47}" srcOrd="0" destOrd="0" presId="urn:microsoft.com/office/officeart/2005/8/layout/orgChart1"/>
    <dgm:cxn modelId="{27492909-F85B-4D33-8008-E0F1A628E71C}" type="presParOf" srcId="{FD40587C-7396-4F6D-BF1B-09A734A63780}" destId="{8862F9C0-3161-4E45-BFA5-CD03E6F580D8}" srcOrd="1" destOrd="0" presId="urn:microsoft.com/office/officeart/2005/8/layout/orgChart1"/>
    <dgm:cxn modelId="{E4D11ED8-8520-4424-BFAF-9C014412879C}" type="presParOf" srcId="{4BB3EF8A-EE65-4E10-B5F0-F2E441131A2F}" destId="{C710D2F1-A312-4FC8-A4F0-FF624CCF0E1F}" srcOrd="1" destOrd="0" presId="urn:microsoft.com/office/officeart/2005/8/layout/orgChart1"/>
    <dgm:cxn modelId="{07F9EC22-34E7-41CE-B10A-92A62EC7C478}" type="presParOf" srcId="{C710D2F1-A312-4FC8-A4F0-FF624CCF0E1F}" destId="{B6A6E9D6-D639-4F6C-80FC-6A4E5FC46D87}" srcOrd="0" destOrd="0" presId="urn:microsoft.com/office/officeart/2005/8/layout/orgChart1"/>
    <dgm:cxn modelId="{61DDA59B-08A8-443C-B42D-C3306AEB5C5E}" type="presParOf" srcId="{C710D2F1-A312-4FC8-A4F0-FF624CCF0E1F}" destId="{1BABADE7-84DE-4D6D-8394-DB2127B09D3C}" srcOrd="1" destOrd="0" presId="urn:microsoft.com/office/officeart/2005/8/layout/orgChart1"/>
    <dgm:cxn modelId="{A91A65C6-202E-46A9-9FB0-6EB3C8823647}" type="presParOf" srcId="{1BABADE7-84DE-4D6D-8394-DB2127B09D3C}" destId="{38147384-6542-4CB1-8827-AC98BEF723C3}" srcOrd="0" destOrd="0" presId="urn:microsoft.com/office/officeart/2005/8/layout/orgChart1"/>
    <dgm:cxn modelId="{08A6E3BA-B236-4E6D-BA2A-00BC561B07D0}" type="presParOf" srcId="{38147384-6542-4CB1-8827-AC98BEF723C3}" destId="{93B72BB3-A946-4B95-B651-421D8FC3F27E}" srcOrd="0" destOrd="0" presId="urn:microsoft.com/office/officeart/2005/8/layout/orgChart1"/>
    <dgm:cxn modelId="{70BA9F14-6EBB-4D72-A0AB-6038C3521FEB}" type="presParOf" srcId="{38147384-6542-4CB1-8827-AC98BEF723C3}" destId="{8C954D18-0C97-483A-8B85-8D02AB7AD484}" srcOrd="1" destOrd="0" presId="urn:microsoft.com/office/officeart/2005/8/layout/orgChart1"/>
    <dgm:cxn modelId="{4B395357-069E-4BB2-9179-4C8A86FCE0E4}" type="presParOf" srcId="{1BABADE7-84DE-4D6D-8394-DB2127B09D3C}" destId="{BED0C409-A2B7-43AE-9401-16B03C458E54}" srcOrd="1" destOrd="0" presId="urn:microsoft.com/office/officeart/2005/8/layout/orgChart1"/>
    <dgm:cxn modelId="{BF0DB901-3D2F-417B-88D9-EF28473BC542}" type="presParOf" srcId="{1BABADE7-84DE-4D6D-8394-DB2127B09D3C}" destId="{41E0070B-90D0-4DE0-BA61-5FAE9E33EDCD}" srcOrd="2" destOrd="0" presId="urn:microsoft.com/office/officeart/2005/8/layout/orgChart1"/>
    <dgm:cxn modelId="{090F2F54-D854-465D-BD30-4147F3A05896}" type="presParOf" srcId="{C710D2F1-A312-4FC8-A4F0-FF624CCF0E1F}" destId="{2DAC8D29-1AD9-43F1-B5F4-4A986E2FABD3}" srcOrd="2" destOrd="0" presId="urn:microsoft.com/office/officeart/2005/8/layout/orgChart1"/>
    <dgm:cxn modelId="{B883A513-7741-447B-BB0C-B304ACDE8EF2}" type="presParOf" srcId="{C710D2F1-A312-4FC8-A4F0-FF624CCF0E1F}" destId="{18115CC2-9C4C-43F2-BC6D-F49F42202243}" srcOrd="3" destOrd="0" presId="urn:microsoft.com/office/officeart/2005/8/layout/orgChart1"/>
    <dgm:cxn modelId="{5230F395-8C9D-4D75-9F06-3A1B84CFF3F2}" type="presParOf" srcId="{18115CC2-9C4C-43F2-BC6D-F49F42202243}" destId="{2AF755D7-377E-4800-934B-5F75438A92DE}" srcOrd="0" destOrd="0" presId="urn:microsoft.com/office/officeart/2005/8/layout/orgChart1"/>
    <dgm:cxn modelId="{F231BCD0-5E36-424A-8086-33ABDB723BEA}" type="presParOf" srcId="{2AF755D7-377E-4800-934B-5F75438A92DE}" destId="{88429339-3EC4-4A14-8930-D1FDF187A148}" srcOrd="0" destOrd="0" presId="urn:microsoft.com/office/officeart/2005/8/layout/orgChart1"/>
    <dgm:cxn modelId="{05DED737-782D-4A0A-9521-FBADB42329FB}" type="presParOf" srcId="{2AF755D7-377E-4800-934B-5F75438A92DE}" destId="{671E6A5C-B9DA-422D-AE89-A7D19C4C163D}" srcOrd="1" destOrd="0" presId="urn:microsoft.com/office/officeart/2005/8/layout/orgChart1"/>
    <dgm:cxn modelId="{A858DAEE-AA73-4447-8B7A-B8D8B4E85193}" type="presParOf" srcId="{18115CC2-9C4C-43F2-BC6D-F49F42202243}" destId="{C4D1E5F3-63AF-4C08-B133-5B0CC6A92652}" srcOrd="1" destOrd="0" presId="urn:microsoft.com/office/officeart/2005/8/layout/orgChart1"/>
    <dgm:cxn modelId="{E63F8E43-9230-4457-859F-D764558BCE97}" type="presParOf" srcId="{18115CC2-9C4C-43F2-BC6D-F49F42202243}" destId="{A8CC69A3-DA18-4FD4-9264-C2FEE4E77154}" srcOrd="2" destOrd="0" presId="urn:microsoft.com/office/officeart/2005/8/layout/orgChart1"/>
    <dgm:cxn modelId="{149E0554-2536-4F0C-972D-773AAF7D45D7}" type="presParOf" srcId="{C710D2F1-A312-4FC8-A4F0-FF624CCF0E1F}" destId="{93539CCA-6815-489E-A910-363150729C06}" srcOrd="4" destOrd="0" presId="urn:microsoft.com/office/officeart/2005/8/layout/orgChart1"/>
    <dgm:cxn modelId="{F7AB5942-3249-453A-8620-17FD55D274DB}" type="presParOf" srcId="{C710D2F1-A312-4FC8-A4F0-FF624CCF0E1F}" destId="{CB3F5223-99F4-46BB-BA84-1360BCDF2BC0}" srcOrd="5" destOrd="0" presId="urn:microsoft.com/office/officeart/2005/8/layout/orgChart1"/>
    <dgm:cxn modelId="{5CA6ABB9-2F20-4FAC-AD42-EC920BAB2528}" type="presParOf" srcId="{CB3F5223-99F4-46BB-BA84-1360BCDF2BC0}" destId="{FD93336A-C41C-4598-B867-6BA07A6FDCA9}" srcOrd="0" destOrd="0" presId="urn:microsoft.com/office/officeart/2005/8/layout/orgChart1"/>
    <dgm:cxn modelId="{1E974B5B-D90F-4357-B4AD-7C74D335D137}" type="presParOf" srcId="{FD93336A-C41C-4598-B867-6BA07A6FDCA9}" destId="{7E565E5E-0986-4F6A-8CDD-BCEF41176E0F}" srcOrd="0" destOrd="0" presId="urn:microsoft.com/office/officeart/2005/8/layout/orgChart1"/>
    <dgm:cxn modelId="{BD0A752F-44DA-4FC5-AB0A-004C01AEB7D0}" type="presParOf" srcId="{FD93336A-C41C-4598-B867-6BA07A6FDCA9}" destId="{47459F7F-D845-42B3-BB58-FCC50AF1CF98}" srcOrd="1" destOrd="0" presId="urn:microsoft.com/office/officeart/2005/8/layout/orgChart1"/>
    <dgm:cxn modelId="{96E8D931-7584-40A8-AD31-F5AE6A29DAEE}" type="presParOf" srcId="{CB3F5223-99F4-46BB-BA84-1360BCDF2BC0}" destId="{C292B508-DCC3-4451-8FBE-D6A0197A2829}" srcOrd="1" destOrd="0" presId="urn:microsoft.com/office/officeart/2005/8/layout/orgChart1"/>
    <dgm:cxn modelId="{E561D677-CFBC-4423-B0FB-B83A58053CCC}" type="presParOf" srcId="{CB3F5223-99F4-46BB-BA84-1360BCDF2BC0}" destId="{CA1201A5-B574-43E0-8D18-C6FE9405041E}" srcOrd="2" destOrd="0" presId="urn:microsoft.com/office/officeart/2005/8/layout/orgChart1"/>
    <dgm:cxn modelId="{6E851FD1-373F-4898-8D05-8F2277E4F1D5}" type="presParOf" srcId="{C710D2F1-A312-4FC8-A4F0-FF624CCF0E1F}" destId="{36A8D530-2847-400D-8D77-52FF8CC3B5AD}" srcOrd="6" destOrd="0" presId="urn:microsoft.com/office/officeart/2005/8/layout/orgChart1"/>
    <dgm:cxn modelId="{D299E07D-B8BD-491B-8A98-AA38B19F460C}" type="presParOf" srcId="{C710D2F1-A312-4FC8-A4F0-FF624CCF0E1F}" destId="{CF6EFABC-627A-410A-A3AA-DA2E81A64F6B}" srcOrd="7" destOrd="0" presId="urn:microsoft.com/office/officeart/2005/8/layout/orgChart1"/>
    <dgm:cxn modelId="{F0243397-4E8F-4507-9971-E228C918EABF}" type="presParOf" srcId="{CF6EFABC-627A-410A-A3AA-DA2E81A64F6B}" destId="{F81753EB-6C60-4555-A788-A92B0593C114}" srcOrd="0" destOrd="0" presId="urn:microsoft.com/office/officeart/2005/8/layout/orgChart1"/>
    <dgm:cxn modelId="{42B0B479-371E-49FB-AE21-2CCDE37B87AE}" type="presParOf" srcId="{F81753EB-6C60-4555-A788-A92B0593C114}" destId="{B307EBB8-4DDF-45E6-A582-52A9C81873B5}" srcOrd="0" destOrd="0" presId="urn:microsoft.com/office/officeart/2005/8/layout/orgChart1"/>
    <dgm:cxn modelId="{D1F90B86-F35B-4CD0-A922-AACCC955AD90}" type="presParOf" srcId="{F81753EB-6C60-4555-A788-A92B0593C114}" destId="{71B842A4-42F1-42DA-B30F-678D6F17322D}" srcOrd="1" destOrd="0" presId="urn:microsoft.com/office/officeart/2005/8/layout/orgChart1"/>
    <dgm:cxn modelId="{0249824E-33F9-4F0C-B0C9-9E208DADC5CE}" type="presParOf" srcId="{CF6EFABC-627A-410A-A3AA-DA2E81A64F6B}" destId="{C7F63279-DDE3-4580-9043-7C6135323502}" srcOrd="1" destOrd="0" presId="urn:microsoft.com/office/officeart/2005/8/layout/orgChart1"/>
    <dgm:cxn modelId="{5BD670BA-3EF5-4D95-B74C-88DB13673C1B}" type="presParOf" srcId="{CF6EFABC-627A-410A-A3AA-DA2E81A64F6B}" destId="{483255D5-D593-4740-B2AB-F0FBE523C940}" srcOrd="2" destOrd="0" presId="urn:microsoft.com/office/officeart/2005/8/layout/orgChart1"/>
    <dgm:cxn modelId="{CF3FB389-7DF5-47E0-ABF2-BDCAF4860C11}" type="presParOf" srcId="{C710D2F1-A312-4FC8-A4F0-FF624CCF0E1F}" destId="{56EDD64B-35CE-4A00-BEC3-8B37F4F5B103}" srcOrd="8" destOrd="0" presId="urn:microsoft.com/office/officeart/2005/8/layout/orgChart1"/>
    <dgm:cxn modelId="{39EA4B10-8120-4A5A-9DCA-E8FF85E8A959}" type="presParOf" srcId="{C710D2F1-A312-4FC8-A4F0-FF624CCF0E1F}" destId="{9EA2C3B5-937A-4C28-A74D-6E1AC23124B9}" srcOrd="9" destOrd="0" presId="urn:microsoft.com/office/officeart/2005/8/layout/orgChart1"/>
    <dgm:cxn modelId="{863E5056-E580-4FD7-8045-7DFB058A539D}" type="presParOf" srcId="{9EA2C3B5-937A-4C28-A74D-6E1AC23124B9}" destId="{C72C2EF6-C9B6-42C8-8A64-E093E5A1AE6B}" srcOrd="0" destOrd="0" presId="urn:microsoft.com/office/officeart/2005/8/layout/orgChart1"/>
    <dgm:cxn modelId="{CD07D6F9-6A04-48B0-882A-8A84F150A03C}" type="presParOf" srcId="{C72C2EF6-C9B6-42C8-8A64-E093E5A1AE6B}" destId="{29D7DB5E-BB25-47D1-907B-164FEEB3B3BF}" srcOrd="0" destOrd="0" presId="urn:microsoft.com/office/officeart/2005/8/layout/orgChart1"/>
    <dgm:cxn modelId="{00E0AFC3-B47E-4034-8003-D6F1825AF4F0}" type="presParOf" srcId="{C72C2EF6-C9B6-42C8-8A64-E093E5A1AE6B}" destId="{04713D21-1CE6-4592-AB09-0378C32177BA}" srcOrd="1" destOrd="0" presId="urn:microsoft.com/office/officeart/2005/8/layout/orgChart1"/>
    <dgm:cxn modelId="{81975D00-799D-4AEC-885C-56902E73FC86}" type="presParOf" srcId="{9EA2C3B5-937A-4C28-A74D-6E1AC23124B9}" destId="{5198B823-F32B-4C65-B714-1C9260CE729F}" srcOrd="1" destOrd="0" presId="urn:microsoft.com/office/officeart/2005/8/layout/orgChart1"/>
    <dgm:cxn modelId="{8BF08FAA-9CB3-4690-937C-C329C77BEBC7}" type="presParOf" srcId="{9EA2C3B5-937A-4C28-A74D-6E1AC23124B9}" destId="{212B7EBD-6969-4EAA-9575-50214AC212C2}" srcOrd="2" destOrd="0" presId="urn:microsoft.com/office/officeart/2005/8/layout/orgChart1"/>
    <dgm:cxn modelId="{B237F964-94D2-46BF-9B77-B9B8BC1A9B6A}" type="presParOf" srcId="{4BB3EF8A-EE65-4E10-B5F0-F2E441131A2F}" destId="{E90C9F7A-0B1E-4078-97E5-737DD5F1C8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3B13D-5A71-4C85-BAC4-FAB64EFA788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494DF50-78D9-463F-8AC4-4E237ED17323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 smtClean="0"/>
            <a:t>Resultados</a:t>
          </a:r>
          <a:endParaRPr lang="es-ES" b="1" dirty="0"/>
        </a:p>
      </dgm:t>
    </dgm:pt>
    <dgm:pt modelId="{153A7938-DA32-4BA8-BEDF-56442CD18EDE}" type="parTrans" cxnId="{03014FC7-4EF0-4CA8-9918-D6555E7B9E4D}">
      <dgm:prSet/>
      <dgm:spPr/>
      <dgm:t>
        <a:bodyPr/>
        <a:lstStyle/>
        <a:p>
          <a:endParaRPr lang="es-ES"/>
        </a:p>
      </dgm:t>
    </dgm:pt>
    <dgm:pt modelId="{35183726-37E8-423F-B4D8-BAA2EA2AAED4}" type="sibTrans" cxnId="{03014FC7-4EF0-4CA8-9918-D6555E7B9E4D}">
      <dgm:prSet/>
      <dgm:spPr/>
      <dgm:t>
        <a:bodyPr/>
        <a:lstStyle/>
        <a:p>
          <a:endParaRPr lang="es-ES"/>
        </a:p>
      </dgm:t>
    </dgm:pt>
    <dgm:pt modelId="{F5D212DF-9046-485B-A512-A17D82275A92}">
      <dgm:prSet phldrT="[Texto]"/>
      <dgm:spPr/>
      <dgm:t>
        <a:bodyPr/>
        <a:lstStyle/>
        <a:p>
          <a:r>
            <a:rPr lang="es-ES" dirty="0" smtClean="0"/>
            <a:t>Precio</a:t>
          </a:r>
          <a:endParaRPr lang="es-ES" dirty="0"/>
        </a:p>
      </dgm:t>
    </dgm:pt>
    <dgm:pt modelId="{90C3344D-FFF9-4A0E-BEAA-334ABD98A0F3}" type="parTrans" cxnId="{7771FBEE-39C8-4B83-BC51-08B7E2372FAA}">
      <dgm:prSet/>
      <dgm:spPr/>
      <dgm:t>
        <a:bodyPr/>
        <a:lstStyle/>
        <a:p>
          <a:endParaRPr lang="es-ES"/>
        </a:p>
      </dgm:t>
    </dgm:pt>
    <dgm:pt modelId="{54DB2B9A-D52A-41F3-AEC2-5F2B9A0F8E67}" type="sibTrans" cxnId="{7771FBEE-39C8-4B83-BC51-08B7E2372FAA}">
      <dgm:prSet/>
      <dgm:spPr/>
      <dgm:t>
        <a:bodyPr/>
        <a:lstStyle/>
        <a:p>
          <a:endParaRPr lang="es-ES"/>
        </a:p>
      </dgm:t>
    </dgm:pt>
    <dgm:pt modelId="{B5EEB07F-B1A7-4725-9E8D-B434F7A5D4BC}">
      <dgm:prSet/>
      <dgm:spPr/>
      <dgm:t>
        <a:bodyPr/>
        <a:lstStyle/>
        <a:p>
          <a:r>
            <a:rPr lang="es-ES" dirty="0" smtClean="0"/>
            <a:t>Plazo</a:t>
          </a:r>
          <a:endParaRPr lang="es-ES" dirty="0"/>
        </a:p>
      </dgm:t>
    </dgm:pt>
    <dgm:pt modelId="{7E204696-C9A1-4507-B767-8F4928290D54}" type="parTrans" cxnId="{62D482E9-97F0-428F-A877-9937672BA687}">
      <dgm:prSet/>
      <dgm:spPr/>
      <dgm:t>
        <a:bodyPr/>
        <a:lstStyle/>
        <a:p>
          <a:endParaRPr lang="es-ES"/>
        </a:p>
      </dgm:t>
    </dgm:pt>
    <dgm:pt modelId="{E5067E2D-3C02-406C-A2F6-3F1D5C12572C}" type="sibTrans" cxnId="{62D482E9-97F0-428F-A877-9937672BA687}">
      <dgm:prSet/>
      <dgm:spPr/>
      <dgm:t>
        <a:bodyPr/>
        <a:lstStyle/>
        <a:p>
          <a:endParaRPr lang="es-ES"/>
        </a:p>
      </dgm:t>
    </dgm:pt>
    <dgm:pt modelId="{1714796B-966B-485F-8405-60089F369979}">
      <dgm:prSet/>
      <dgm:spPr/>
      <dgm:t>
        <a:bodyPr/>
        <a:lstStyle/>
        <a:p>
          <a:r>
            <a:rPr lang="es-ES" dirty="0" smtClean="0"/>
            <a:t>Estructura</a:t>
          </a:r>
          <a:endParaRPr lang="es-ES" dirty="0"/>
        </a:p>
      </dgm:t>
    </dgm:pt>
    <dgm:pt modelId="{2B6470A0-2D61-4F8E-8412-FDC9C665DA45}" type="parTrans" cxnId="{B761422E-2F19-407A-BBA5-0E07BB757DA7}">
      <dgm:prSet/>
      <dgm:spPr/>
      <dgm:t>
        <a:bodyPr/>
        <a:lstStyle/>
        <a:p>
          <a:endParaRPr lang="es-ES"/>
        </a:p>
      </dgm:t>
    </dgm:pt>
    <dgm:pt modelId="{3AB15CB4-7990-4ABD-B6C2-DED20901ACBD}" type="sibTrans" cxnId="{B761422E-2F19-407A-BBA5-0E07BB757DA7}">
      <dgm:prSet/>
      <dgm:spPr/>
      <dgm:t>
        <a:bodyPr/>
        <a:lstStyle/>
        <a:p>
          <a:endParaRPr lang="es-ES"/>
        </a:p>
      </dgm:t>
    </dgm:pt>
    <dgm:pt modelId="{A58D32FF-E2DC-4914-B052-33C11C7F8DC9}" type="pres">
      <dgm:prSet presAssocID="{B753B13D-5A71-4C85-BAC4-FAB64EFA78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BB3EF8A-EE65-4E10-B5F0-F2E441131A2F}" type="pres">
      <dgm:prSet presAssocID="{2494DF50-78D9-463F-8AC4-4E237ED17323}" presName="hierRoot1" presStyleCnt="0">
        <dgm:presLayoutVars>
          <dgm:hierBranch val="init"/>
        </dgm:presLayoutVars>
      </dgm:prSet>
      <dgm:spPr/>
    </dgm:pt>
    <dgm:pt modelId="{FD40587C-7396-4F6D-BF1B-09A734A63780}" type="pres">
      <dgm:prSet presAssocID="{2494DF50-78D9-463F-8AC4-4E237ED17323}" presName="rootComposite1" presStyleCnt="0"/>
      <dgm:spPr/>
    </dgm:pt>
    <dgm:pt modelId="{0285CBE8-5D91-415D-80E7-E1A549CC2B47}" type="pres">
      <dgm:prSet presAssocID="{2494DF50-78D9-463F-8AC4-4E237ED1732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862F9C0-3161-4E45-BFA5-CD03E6F580D8}" type="pres">
      <dgm:prSet presAssocID="{2494DF50-78D9-463F-8AC4-4E237ED17323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710D2F1-A312-4FC8-A4F0-FF624CCF0E1F}" type="pres">
      <dgm:prSet presAssocID="{2494DF50-78D9-463F-8AC4-4E237ED17323}" presName="hierChild2" presStyleCnt="0"/>
      <dgm:spPr/>
    </dgm:pt>
    <dgm:pt modelId="{B6A6E9D6-D639-4F6C-80FC-6A4E5FC46D87}" type="pres">
      <dgm:prSet presAssocID="{90C3344D-FFF9-4A0E-BEAA-334ABD98A0F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1BABADE7-84DE-4D6D-8394-DB2127B09D3C}" type="pres">
      <dgm:prSet presAssocID="{F5D212DF-9046-485B-A512-A17D82275A92}" presName="hierRoot2" presStyleCnt="0">
        <dgm:presLayoutVars>
          <dgm:hierBranch val="init"/>
        </dgm:presLayoutVars>
      </dgm:prSet>
      <dgm:spPr/>
    </dgm:pt>
    <dgm:pt modelId="{38147384-6542-4CB1-8827-AC98BEF723C3}" type="pres">
      <dgm:prSet presAssocID="{F5D212DF-9046-485B-A512-A17D82275A92}" presName="rootComposite" presStyleCnt="0"/>
      <dgm:spPr/>
    </dgm:pt>
    <dgm:pt modelId="{93B72BB3-A946-4B95-B651-421D8FC3F27E}" type="pres">
      <dgm:prSet presAssocID="{F5D212DF-9046-485B-A512-A17D82275A9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954D18-0C97-483A-8B85-8D02AB7AD484}" type="pres">
      <dgm:prSet presAssocID="{F5D212DF-9046-485B-A512-A17D82275A92}" presName="rootConnector" presStyleLbl="node2" presStyleIdx="0" presStyleCnt="3"/>
      <dgm:spPr/>
      <dgm:t>
        <a:bodyPr/>
        <a:lstStyle/>
        <a:p>
          <a:endParaRPr lang="es-ES"/>
        </a:p>
      </dgm:t>
    </dgm:pt>
    <dgm:pt modelId="{BED0C409-A2B7-43AE-9401-16B03C458E54}" type="pres">
      <dgm:prSet presAssocID="{F5D212DF-9046-485B-A512-A17D82275A92}" presName="hierChild4" presStyleCnt="0"/>
      <dgm:spPr/>
    </dgm:pt>
    <dgm:pt modelId="{41E0070B-90D0-4DE0-BA61-5FAE9E33EDCD}" type="pres">
      <dgm:prSet presAssocID="{F5D212DF-9046-485B-A512-A17D82275A92}" presName="hierChild5" presStyleCnt="0"/>
      <dgm:spPr/>
    </dgm:pt>
    <dgm:pt modelId="{2DAC8D29-1AD9-43F1-B5F4-4A986E2FABD3}" type="pres">
      <dgm:prSet presAssocID="{7E204696-C9A1-4507-B767-8F4928290D54}" presName="Name37" presStyleLbl="parChTrans1D2" presStyleIdx="1" presStyleCnt="3"/>
      <dgm:spPr/>
      <dgm:t>
        <a:bodyPr/>
        <a:lstStyle/>
        <a:p>
          <a:endParaRPr lang="es-ES"/>
        </a:p>
      </dgm:t>
    </dgm:pt>
    <dgm:pt modelId="{18115CC2-9C4C-43F2-BC6D-F49F42202243}" type="pres">
      <dgm:prSet presAssocID="{B5EEB07F-B1A7-4725-9E8D-B434F7A5D4BC}" presName="hierRoot2" presStyleCnt="0">
        <dgm:presLayoutVars>
          <dgm:hierBranch val="init"/>
        </dgm:presLayoutVars>
      </dgm:prSet>
      <dgm:spPr/>
    </dgm:pt>
    <dgm:pt modelId="{2AF755D7-377E-4800-934B-5F75438A92DE}" type="pres">
      <dgm:prSet presAssocID="{B5EEB07F-B1A7-4725-9E8D-B434F7A5D4BC}" presName="rootComposite" presStyleCnt="0"/>
      <dgm:spPr/>
    </dgm:pt>
    <dgm:pt modelId="{88429339-3EC4-4A14-8930-D1FDF187A148}" type="pres">
      <dgm:prSet presAssocID="{B5EEB07F-B1A7-4725-9E8D-B434F7A5D4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1E6A5C-B9DA-422D-AE89-A7D19C4C163D}" type="pres">
      <dgm:prSet presAssocID="{B5EEB07F-B1A7-4725-9E8D-B434F7A5D4BC}" presName="rootConnector" presStyleLbl="node2" presStyleIdx="1" presStyleCnt="3"/>
      <dgm:spPr/>
      <dgm:t>
        <a:bodyPr/>
        <a:lstStyle/>
        <a:p>
          <a:endParaRPr lang="es-ES"/>
        </a:p>
      </dgm:t>
    </dgm:pt>
    <dgm:pt modelId="{C4D1E5F3-63AF-4C08-B133-5B0CC6A92652}" type="pres">
      <dgm:prSet presAssocID="{B5EEB07F-B1A7-4725-9E8D-B434F7A5D4BC}" presName="hierChild4" presStyleCnt="0"/>
      <dgm:spPr/>
    </dgm:pt>
    <dgm:pt modelId="{A8CC69A3-DA18-4FD4-9264-C2FEE4E77154}" type="pres">
      <dgm:prSet presAssocID="{B5EEB07F-B1A7-4725-9E8D-B434F7A5D4BC}" presName="hierChild5" presStyleCnt="0"/>
      <dgm:spPr/>
    </dgm:pt>
    <dgm:pt modelId="{93539CCA-6815-489E-A910-363150729C06}" type="pres">
      <dgm:prSet presAssocID="{2B6470A0-2D61-4F8E-8412-FDC9C665DA45}" presName="Name37" presStyleLbl="parChTrans1D2" presStyleIdx="2" presStyleCnt="3"/>
      <dgm:spPr/>
      <dgm:t>
        <a:bodyPr/>
        <a:lstStyle/>
        <a:p>
          <a:endParaRPr lang="es-ES"/>
        </a:p>
      </dgm:t>
    </dgm:pt>
    <dgm:pt modelId="{CB3F5223-99F4-46BB-BA84-1360BCDF2BC0}" type="pres">
      <dgm:prSet presAssocID="{1714796B-966B-485F-8405-60089F369979}" presName="hierRoot2" presStyleCnt="0">
        <dgm:presLayoutVars>
          <dgm:hierBranch val="init"/>
        </dgm:presLayoutVars>
      </dgm:prSet>
      <dgm:spPr/>
    </dgm:pt>
    <dgm:pt modelId="{FD93336A-C41C-4598-B867-6BA07A6FDCA9}" type="pres">
      <dgm:prSet presAssocID="{1714796B-966B-485F-8405-60089F369979}" presName="rootComposite" presStyleCnt="0"/>
      <dgm:spPr/>
    </dgm:pt>
    <dgm:pt modelId="{7E565E5E-0986-4F6A-8CDD-BCEF41176E0F}" type="pres">
      <dgm:prSet presAssocID="{1714796B-966B-485F-8405-60089F3699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459F7F-D845-42B3-BB58-FCC50AF1CF98}" type="pres">
      <dgm:prSet presAssocID="{1714796B-966B-485F-8405-60089F369979}" presName="rootConnector" presStyleLbl="node2" presStyleIdx="2" presStyleCnt="3"/>
      <dgm:spPr/>
      <dgm:t>
        <a:bodyPr/>
        <a:lstStyle/>
        <a:p>
          <a:endParaRPr lang="es-ES"/>
        </a:p>
      </dgm:t>
    </dgm:pt>
    <dgm:pt modelId="{C292B508-DCC3-4451-8FBE-D6A0197A2829}" type="pres">
      <dgm:prSet presAssocID="{1714796B-966B-485F-8405-60089F369979}" presName="hierChild4" presStyleCnt="0"/>
      <dgm:spPr/>
    </dgm:pt>
    <dgm:pt modelId="{CA1201A5-B574-43E0-8D18-C6FE9405041E}" type="pres">
      <dgm:prSet presAssocID="{1714796B-966B-485F-8405-60089F369979}" presName="hierChild5" presStyleCnt="0"/>
      <dgm:spPr/>
    </dgm:pt>
    <dgm:pt modelId="{E90C9F7A-0B1E-4078-97E5-737DD5F1C853}" type="pres">
      <dgm:prSet presAssocID="{2494DF50-78D9-463F-8AC4-4E237ED17323}" presName="hierChild3" presStyleCnt="0"/>
      <dgm:spPr/>
    </dgm:pt>
  </dgm:ptLst>
  <dgm:cxnLst>
    <dgm:cxn modelId="{13B4CEE7-BE12-4098-9B5F-87DEA5583D96}" type="presOf" srcId="{7E204696-C9A1-4507-B767-8F4928290D54}" destId="{2DAC8D29-1AD9-43F1-B5F4-4A986E2FABD3}" srcOrd="0" destOrd="0" presId="urn:microsoft.com/office/officeart/2005/8/layout/orgChart1"/>
    <dgm:cxn modelId="{4E09B301-CCC0-4E0B-8E91-0B7D09817F76}" type="presOf" srcId="{2494DF50-78D9-463F-8AC4-4E237ED17323}" destId="{8862F9C0-3161-4E45-BFA5-CD03E6F580D8}" srcOrd="1" destOrd="0" presId="urn:microsoft.com/office/officeart/2005/8/layout/orgChart1"/>
    <dgm:cxn modelId="{F0C28EBB-9258-4BE7-A52A-C9C5B3F5ADF1}" type="presOf" srcId="{B5EEB07F-B1A7-4725-9E8D-B434F7A5D4BC}" destId="{88429339-3EC4-4A14-8930-D1FDF187A148}" srcOrd="0" destOrd="0" presId="urn:microsoft.com/office/officeart/2005/8/layout/orgChart1"/>
    <dgm:cxn modelId="{7771FBEE-39C8-4B83-BC51-08B7E2372FAA}" srcId="{2494DF50-78D9-463F-8AC4-4E237ED17323}" destId="{F5D212DF-9046-485B-A512-A17D82275A92}" srcOrd="0" destOrd="0" parTransId="{90C3344D-FFF9-4A0E-BEAA-334ABD98A0F3}" sibTransId="{54DB2B9A-D52A-41F3-AEC2-5F2B9A0F8E67}"/>
    <dgm:cxn modelId="{B9451763-FF61-4305-BF3A-6EC486B05106}" type="presOf" srcId="{B753B13D-5A71-4C85-BAC4-FAB64EFA7882}" destId="{A58D32FF-E2DC-4914-B052-33C11C7F8DC9}" srcOrd="0" destOrd="0" presId="urn:microsoft.com/office/officeart/2005/8/layout/orgChart1"/>
    <dgm:cxn modelId="{297C02C0-6CFA-4AC7-AB88-3F6669676262}" type="presOf" srcId="{2B6470A0-2D61-4F8E-8412-FDC9C665DA45}" destId="{93539CCA-6815-489E-A910-363150729C06}" srcOrd="0" destOrd="0" presId="urn:microsoft.com/office/officeart/2005/8/layout/orgChart1"/>
    <dgm:cxn modelId="{E699A00D-3D0B-4D8E-BD9E-EEE4A26D8AE2}" type="presOf" srcId="{2494DF50-78D9-463F-8AC4-4E237ED17323}" destId="{0285CBE8-5D91-415D-80E7-E1A549CC2B47}" srcOrd="0" destOrd="0" presId="urn:microsoft.com/office/officeart/2005/8/layout/orgChart1"/>
    <dgm:cxn modelId="{3854A97C-3110-4754-9850-1AB13F9ED6C4}" type="presOf" srcId="{F5D212DF-9046-485B-A512-A17D82275A92}" destId="{8C954D18-0C97-483A-8B85-8D02AB7AD484}" srcOrd="1" destOrd="0" presId="urn:microsoft.com/office/officeart/2005/8/layout/orgChart1"/>
    <dgm:cxn modelId="{03014FC7-4EF0-4CA8-9918-D6555E7B9E4D}" srcId="{B753B13D-5A71-4C85-BAC4-FAB64EFA7882}" destId="{2494DF50-78D9-463F-8AC4-4E237ED17323}" srcOrd="0" destOrd="0" parTransId="{153A7938-DA32-4BA8-BEDF-56442CD18EDE}" sibTransId="{35183726-37E8-423F-B4D8-BAA2EA2AAED4}"/>
    <dgm:cxn modelId="{E34957DA-9FD6-4F0D-9D1A-5248516C690E}" type="presOf" srcId="{F5D212DF-9046-485B-A512-A17D82275A92}" destId="{93B72BB3-A946-4B95-B651-421D8FC3F27E}" srcOrd="0" destOrd="0" presId="urn:microsoft.com/office/officeart/2005/8/layout/orgChart1"/>
    <dgm:cxn modelId="{BD81D6FF-802B-4EDF-A042-53ABD7A6399A}" type="presOf" srcId="{90C3344D-FFF9-4A0E-BEAA-334ABD98A0F3}" destId="{B6A6E9D6-D639-4F6C-80FC-6A4E5FC46D87}" srcOrd="0" destOrd="0" presId="urn:microsoft.com/office/officeart/2005/8/layout/orgChart1"/>
    <dgm:cxn modelId="{E11D8509-0F1D-401B-8769-CD59F2DD2F19}" type="presOf" srcId="{1714796B-966B-485F-8405-60089F369979}" destId="{47459F7F-D845-42B3-BB58-FCC50AF1CF98}" srcOrd="1" destOrd="0" presId="urn:microsoft.com/office/officeart/2005/8/layout/orgChart1"/>
    <dgm:cxn modelId="{62D482E9-97F0-428F-A877-9937672BA687}" srcId="{2494DF50-78D9-463F-8AC4-4E237ED17323}" destId="{B5EEB07F-B1A7-4725-9E8D-B434F7A5D4BC}" srcOrd="1" destOrd="0" parTransId="{7E204696-C9A1-4507-B767-8F4928290D54}" sibTransId="{E5067E2D-3C02-406C-A2F6-3F1D5C12572C}"/>
    <dgm:cxn modelId="{45EB3D21-FC0A-45B9-8BC5-E05B927CB3F7}" type="presOf" srcId="{1714796B-966B-485F-8405-60089F369979}" destId="{7E565E5E-0986-4F6A-8CDD-BCEF41176E0F}" srcOrd="0" destOrd="0" presId="urn:microsoft.com/office/officeart/2005/8/layout/orgChart1"/>
    <dgm:cxn modelId="{B761422E-2F19-407A-BBA5-0E07BB757DA7}" srcId="{2494DF50-78D9-463F-8AC4-4E237ED17323}" destId="{1714796B-966B-485F-8405-60089F369979}" srcOrd="2" destOrd="0" parTransId="{2B6470A0-2D61-4F8E-8412-FDC9C665DA45}" sibTransId="{3AB15CB4-7990-4ABD-B6C2-DED20901ACBD}"/>
    <dgm:cxn modelId="{6D791A09-62C8-449D-B3F2-E62772FDADCD}" type="presOf" srcId="{B5EEB07F-B1A7-4725-9E8D-B434F7A5D4BC}" destId="{671E6A5C-B9DA-422D-AE89-A7D19C4C163D}" srcOrd="1" destOrd="0" presId="urn:microsoft.com/office/officeart/2005/8/layout/orgChart1"/>
    <dgm:cxn modelId="{524548B9-AC18-41D3-A6FA-AA6B0046926F}" type="presParOf" srcId="{A58D32FF-E2DC-4914-B052-33C11C7F8DC9}" destId="{4BB3EF8A-EE65-4E10-B5F0-F2E441131A2F}" srcOrd="0" destOrd="0" presId="urn:microsoft.com/office/officeart/2005/8/layout/orgChart1"/>
    <dgm:cxn modelId="{F720E2EB-AE34-493A-9C99-3B33D6FA0116}" type="presParOf" srcId="{4BB3EF8A-EE65-4E10-B5F0-F2E441131A2F}" destId="{FD40587C-7396-4F6D-BF1B-09A734A63780}" srcOrd="0" destOrd="0" presId="urn:microsoft.com/office/officeart/2005/8/layout/orgChart1"/>
    <dgm:cxn modelId="{BEC3CD61-23D5-4CD4-8418-79E838C399E5}" type="presParOf" srcId="{FD40587C-7396-4F6D-BF1B-09A734A63780}" destId="{0285CBE8-5D91-415D-80E7-E1A549CC2B47}" srcOrd="0" destOrd="0" presId="urn:microsoft.com/office/officeart/2005/8/layout/orgChart1"/>
    <dgm:cxn modelId="{27492909-F85B-4D33-8008-E0F1A628E71C}" type="presParOf" srcId="{FD40587C-7396-4F6D-BF1B-09A734A63780}" destId="{8862F9C0-3161-4E45-BFA5-CD03E6F580D8}" srcOrd="1" destOrd="0" presId="urn:microsoft.com/office/officeart/2005/8/layout/orgChart1"/>
    <dgm:cxn modelId="{E4D11ED8-8520-4424-BFAF-9C014412879C}" type="presParOf" srcId="{4BB3EF8A-EE65-4E10-B5F0-F2E441131A2F}" destId="{C710D2F1-A312-4FC8-A4F0-FF624CCF0E1F}" srcOrd="1" destOrd="0" presId="urn:microsoft.com/office/officeart/2005/8/layout/orgChart1"/>
    <dgm:cxn modelId="{07F9EC22-34E7-41CE-B10A-92A62EC7C478}" type="presParOf" srcId="{C710D2F1-A312-4FC8-A4F0-FF624CCF0E1F}" destId="{B6A6E9D6-D639-4F6C-80FC-6A4E5FC46D87}" srcOrd="0" destOrd="0" presId="urn:microsoft.com/office/officeart/2005/8/layout/orgChart1"/>
    <dgm:cxn modelId="{61DDA59B-08A8-443C-B42D-C3306AEB5C5E}" type="presParOf" srcId="{C710D2F1-A312-4FC8-A4F0-FF624CCF0E1F}" destId="{1BABADE7-84DE-4D6D-8394-DB2127B09D3C}" srcOrd="1" destOrd="0" presId="urn:microsoft.com/office/officeart/2005/8/layout/orgChart1"/>
    <dgm:cxn modelId="{A91A65C6-202E-46A9-9FB0-6EB3C8823647}" type="presParOf" srcId="{1BABADE7-84DE-4D6D-8394-DB2127B09D3C}" destId="{38147384-6542-4CB1-8827-AC98BEF723C3}" srcOrd="0" destOrd="0" presId="urn:microsoft.com/office/officeart/2005/8/layout/orgChart1"/>
    <dgm:cxn modelId="{08A6E3BA-B236-4E6D-BA2A-00BC561B07D0}" type="presParOf" srcId="{38147384-6542-4CB1-8827-AC98BEF723C3}" destId="{93B72BB3-A946-4B95-B651-421D8FC3F27E}" srcOrd="0" destOrd="0" presId="urn:microsoft.com/office/officeart/2005/8/layout/orgChart1"/>
    <dgm:cxn modelId="{70BA9F14-6EBB-4D72-A0AB-6038C3521FEB}" type="presParOf" srcId="{38147384-6542-4CB1-8827-AC98BEF723C3}" destId="{8C954D18-0C97-483A-8B85-8D02AB7AD484}" srcOrd="1" destOrd="0" presId="urn:microsoft.com/office/officeart/2005/8/layout/orgChart1"/>
    <dgm:cxn modelId="{4B395357-069E-4BB2-9179-4C8A86FCE0E4}" type="presParOf" srcId="{1BABADE7-84DE-4D6D-8394-DB2127B09D3C}" destId="{BED0C409-A2B7-43AE-9401-16B03C458E54}" srcOrd="1" destOrd="0" presId="urn:microsoft.com/office/officeart/2005/8/layout/orgChart1"/>
    <dgm:cxn modelId="{BF0DB901-3D2F-417B-88D9-EF28473BC542}" type="presParOf" srcId="{1BABADE7-84DE-4D6D-8394-DB2127B09D3C}" destId="{41E0070B-90D0-4DE0-BA61-5FAE9E33EDCD}" srcOrd="2" destOrd="0" presId="urn:microsoft.com/office/officeart/2005/8/layout/orgChart1"/>
    <dgm:cxn modelId="{090F2F54-D854-465D-BD30-4147F3A05896}" type="presParOf" srcId="{C710D2F1-A312-4FC8-A4F0-FF624CCF0E1F}" destId="{2DAC8D29-1AD9-43F1-B5F4-4A986E2FABD3}" srcOrd="2" destOrd="0" presId="urn:microsoft.com/office/officeart/2005/8/layout/orgChart1"/>
    <dgm:cxn modelId="{B883A513-7741-447B-BB0C-B304ACDE8EF2}" type="presParOf" srcId="{C710D2F1-A312-4FC8-A4F0-FF624CCF0E1F}" destId="{18115CC2-9C4C-43F2-BC6D-F49F42202243}" srcOrd="3" destOrd="0" presId="urn:microsoft.com/office/officeart/2005/8/layout/orgChart1"/>
    <dgm:cxn modelId="{5230F395-8C9D-4D75-9F06-3A1B84CFF3F2}" type="presParOf" srcId="{18115CC2-9C4C-43F2-BC6D-F49F42202243}" destId="{2AF755D7-377E-4800-934B-5F75438A92DE}" srcOrd="0" destOrd="0" presId="urn:microsoft.com/office/officeart/2005/8/layout/orgChart1"/>
    <dgm:cxn modelId="{F231BCD0-5E36-424A-8086-33ABDB723BEA}" type="presParOf" srcId="{2AF755D7-377E-4800-934B-5F75438A92DE}" destId="{88429339-3EC4-4A14-8930-D1FDF187A148}" srcOrd="0" destOrd="0" presId="urn:microsoft.com/office/officeart/2005/8/layout/orgChart1"/>
    <dgm:cxn modelId="{05DED737-782D-4A0A-9521-FBADB42329FB}" type="presParOf" srcId="{2AF755D7-377E-4800-934B-5F75438A92DE}" destId="{671E6A5C-B9DA-422D-AE89-A7D19C4C163D}" srcOrd="1" destOrd="0" presId="urn:microsoft.com/office/officeart/2005/8/layout/orgChart1"/>
    <dgm:cxn modelId="{A858DAEE-AA73-4447-8B7A-B8D8B4E85193}" type="presParOf" srcId="{18115CC2-9C4C-43F2-BC6D-F49F42202243}" destId="{C4D1E5F3-63AF-4C08-B133-5B0CC6A92652}" srcOrd="1" destOrd="0" presId="urn:microsoft.com/office/officeart/2005/8/layout/orgChart1"/>
    <dgm:cxn modelId="{E63F8E43-9230-4457-859F-D764558BCE97}" type="presParOf" srcId="{18115CC2-9C4C-43F2-BC6D-F49F42202243}" destId="{A8CC69A3-DA18-4FD4-9264-C2FEE4E77154}" srcOrd="2" destOrd="0" presId="urn:microsoft.com/office/officeart/2005/8/layout/orgChart1"/>
    <dgm:cxn modelId="{149E0554-2536-4F0C-972D-773AAF7D45D7}" type="presParOf" srcId="{C710D2F1-A312-4FC8-A4F0-FF624CCF0E1F}" destId="{93539CCA-6815-489E-A910-363150729C06}" srcOrd="4" destOrd="0" presId="urn:microsoft.com/office/officeart/2005/8/layout/orgChart1"/>
    <dgm:cxn modelId="{F7AB5942-3249-453A-8620-17FD55D274DB}" type="presParOf" srcId="{C710D2F1-A312-4FC8-A4F0-FF624CCF0E1F}" destId="{CB3F5223-99F4-46BB-BA84-1360BCDF2BC0}" srcOrd="5" destOrd="0" presId="urn:microsoft.com/office/officeart/2005/8/layout/orgChart1"/>
    <dgm:cxn modelId="{5CA6ABB9-2F20-4FAC-AD42-EC920BAB2528}" type="presParOf" srcId="{CB3F5223-99F4-46BB-BA84-1360BCDF2BC0}" destId="{FD93336A-C41C-4598-B867-6BA07A6FDCA9}" srcOrd="0" destOrd="0" presId="urn:microsoft.com/office/officeart/2005/8/layout/orgChart1"/>
    <dgm:cxn modelId="{1E974B5B-D90F-4357-B4AD-7C74D335D137}" type="presParOf" srcId="{FD93336A-C41C-4598-B867-6BA07A6FDCA9}" destId="{7E565E5E-0986-4F6A-8CDD-BCEF41176E0F}" srcOrd="0" destOrd="0" presId="urn:microsoft.com/office/officeart/2005/8/layout/orgChart1"/>
    <dgm:cxn modelId="{BD0A752F-44DA-4FC5-AB0A-004C01AEB7D0}" type="presParOf" srcId="{FD93336A-C41C-4598-B867-6BA07A6FDCA9}" destId="{47459F7F-D845-42B3-BB58-FCC50AF1CF98}" srcOrd="1" destOrd="0" presId="urn:microsoft.com/office/officeart/2005/8/layout/orgChart1"/>
    <dgm:cxn modelId="{96E8D931-7584-40A8-AD31-F5AE6A29DAEE}" type="presParOf" srcId="{CB3F5223-99F4-46BB-BA84-1360BCDF2BC0}" destId="{C292B508-DCC3-4451-8FBE-D6A0197A2829}" srcOrd="1" destOrd="0" presId="urn:microsoft.com/office/officeart/2005/8/layout/orgChart1"/>
    <dgm:cxn modelId="{E561D677-CFBC-4423-B0FB-B83A58053CCC}" type="presParOf" srcId="{CB3F5223-99F4-46BB-BA84-1360BCDF2BC0}" destId="{CA1201A5-B574-43E0-8D18-C6FE9405041E}" srcOrd="2" destOrd="0" presId="urn:microsoft.com/office/officeart/2005/8/layout/orgChart1"/>
    <dgm:cxn modelId="{B237F964-94D2-46BF-9B77-B9B8BC1A9B6A}" type="presParOf" srcId="{4BB3EF8A-EE65-4E10-B5F0-F2E441131A2F}" destId="{E90C9F7A-0B1E-4078-97E5-737DD5F1C8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A7DF6-72D3-4211-9B85-50C4283996E8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52C9335C-C388-4FEF-8E8E-715AC23E64F6}">
      <dgm:prSet phldrT="[Texto]"/>
      <dgm:spPr/>
      <dgm:t>
        <a:bodyPr/>
        <a:lstStyle/>
        <a:p>
          <a:r>
            <a:rPr lang="es-ES" dirty="0" smtClean="0"/>
            <a:t>MVP</a:t>
          </a:r>
          <a:endParaRPr lang="es-ES" dirty="0"/>
        </a:p>
      </dgm:t>
    </dgm:pt>
    <dgm:pt modelId="{87298DF1-CBD7-4E1E-A183-1746EC8CE372}" type="parTrans" cxnId="{3B0FC871-0055-4E55-B44D-BC9159FEAE9C}">
      <dgm:prSet/>
      <dgm:spPr/>
      <dgm:t>
        <a:bodyPr/>
        <a:lstStyle/>
        <a:p>
          <a:endParaRPr lang="es-ES"/>
        </a:p>
      </dgm:t>
    </dgm:pt>
    <dgm:pt modelId="{5DBE83D0-BDFD-4871-A5CB-AE25294DBCD1}" type="sibTrans" cxnId="{3B0FC871-0055-4E55-B44D-BC9159FEAE9C}">
      <dgm:prSet/>
      <dgm:spPr/>
      <dgm:t>
        <a:bodyPr/>
        <a:lstStyle/>
        <a:p>
          <a:endParaRPr lang="es-ES"/>
        </a:p>
      </dgm:t>
    </dgm:pt>
    <dgm:pt modelId="{FA270CE1-BF12-45E5-B384-C88B0E3A9EF9}">
      <dgm:prSet phldrT="[Texto]"/>
      <dgm:spPr/>
      <dgm:t>
        <a:bodyPr/>
        <a:lstStyle/>
        <a:p>
          <a:r>
            <a:rPr lang="es-ES" dirty="0" smtClean="0"/>
            <a:t>Analizar resultados</a:t>
          </a:r>
          <a:endParaRPr lang="es-ES" dirty="0"/>
        </a:p>
      </dgm:t>
    </dgm:pt>
    <dgm:pt modelId="{77AE35FC-7926-4714-878C-0D18A32EA7F2}" type="parTrans" cxnId="{D73562FE-7755-4951-8FA1-FFE0EEFBC32C}">
      <dgm:prSet/>
      <dgm:spPr/>
      <dgm:t>
        <a:bodyPr/>
        <a:lstStyle/>
        <a:p>
          <a:endParaRPr lang="es-ES"/>
        </a:p>
      </dgm:t>
    </dgm:pt>
    <dgm:pt modelId="{DADAB461-DA2C-4FF7-BA27-E9050003D146}" type="sibTrans" cxnId="{D73562FE-7755-4951-8FA1-FFE0EEFBC32C}">
      <dgm:prSet/>
      <dgm:spPr/>
      <dgm:t>
        <a:bodyPr/>
        <a:lstStyle/>
        <a:p>
          <a:endParaRPr lang="es-ES"/>
        </a:p>
      </dgm:t>
    </dgm:pt>
    <dgm:pt modelId="{BAAD3D79-A2C3-4F05-AD3A-10F3C502893F}">
      <dgm:prSet phldrT="[Texto]"/>
      <dgm:spPr/>
      <dgm:t>
        <a:bodyPr/>
        <a:lstStyle/>
        <a:p>
          <a:r>
            <a:rPr lang="es-ES" dirty="0" smtClean="0"/>
            <a:t>Elegir variables a añadir</a:t>
          </a:r>
          <a:endParaRPr lang="es-ES" dirty="0"/>
        </a:p>
      </dgm:t>
    </dgm:pt>
    <dgm:pt modelId="{CAE1485D-DF0D-45C3-8B6E-8AC985837E89}" type="parTrans" cxnId="{53BB2395-A56B-46C9-A33C-CB3344BC322D}">
      <dgm:prSet/>
      <dgm:spPr/>
      <dgm:t>
        <a:bodyPr/>
        <a:lstStyle/>
        <a:p>
          <a:endParaRPr lang="es-ES"/>
        </a:p>
      </dgm:t>
    </dgm:pt>
    <dgm:pt modelId="{40947B79-AF1E-4849-923A-EB058D5FAB63}" type="sibTrans" cxnId="{53BB2395-A56B-46C9-A33C-CB3344BC322D}">
      <dgm:prSet/>
      <dgm:spPr/>
      <dgm:t>
        <a:bodyPr/>
        <a:lstStyle/>
        <a:p>
          <a:endParaRPr lang="es-ES"/>
        </a:p>
      </dgm:t>
    </dgm:pt>
    <dgm:pt modelId="{6BFEFC89-87FD-41E3-86A0-5EA55F5DABA7}">
      <dgm:prSet phldrT="[Texto]"/>
      <dgm:spPr/>
      <dgm:t>
        <a:bodyPr/>
        <a:lstStyle/>
        <a:p>
          <a:r>
            <a:rPr lang="es-ES" dirty="0" smtClean="0"/>
            <a:t>Recolectar datos</a:t>
          </a:r>
          <a:endParaRPr lang="es-ES" dirty="0"/>
        </a:p>
      </dgm:t>
    </dgm:pt>
    <dgm:pt modelId="{BE657E67-B2CB-450E-8F88-E0104091E0E5}" type="parTrans" cxnId="{EE8953B1-7134-411B-9AE1-4D4D2DB3B996}">
      <dgm:prSet/>
      <dgm:spPr/>
      <dgm:t>
        <a:bodyPr/>
        <a:lstStyle/>
        <a:p>
          <a:endParaRPr lang="es-ES"/>
        </a:p>
      </dgm:t>
    </dgm:pt>
    <dgm:pt modelId="{C2C6A4AC-3E75-4E36-A56B-A3CE0DA8A2E2}" type="sibTrans" cxnId="{EE8953B1-7134-411B-9AE1-4D4D2DB3B996}">
      <dgm:prSet/>
      <dgm:spPr/>
      <dgm:t>
        <a:bodyPr/>
        <a:lstStyle/>
        <a:p>
          <a:endParaRPr lang="es-ES"/>
        </a:p>
      </dgm:t>
    </dgm:pt>
    <dgm:pt modelId="{C3A4CF91-A23C-441B-A0A7-11FD55217DDB}">
      <dgm:prSet phldrT="[Texto]"/>
      <dgm:spPr/>
      <dgm:t>
        <a:bodyPr/>
        <a:lstStyle/>
        <a:p>
          <a:r>
            <a:rPr lang="es-ES" dirty="0" smtClean="0"/>
            <a:t>Adaptar los datos</a:t>
          </a:r>
          <a:endParaRPr lang="es-ES" dirty="0"/>
        </a:p>
      </dgm:t>
    </dgm:pt>
    <dgm:pt modelId="{0694C832-76F7-427F-9272-4C5C68D66B9B}" type="parTrans" cxnId="{0103B8AA-A2A6-4C75-92BC-A651851B09EF}">
      <dgm:prSet/>
      <dgm:spPr/>
      <dgm:t>
        <a:bodyPr/>
        <a:lstStyle/>
        <a:p>
          <a:endParaRPr lang="es-ES"/>
        </a:p>
      </dgm:t>
    </dgm:pt>
    <dgm:pt modelId="{E4893CCA-5EF2-4A77-92B9-2F98C1B13D09}" type="sibTrans" cxnId="{0103B8AA-A2A6-4C75-92BC-A651851B09EF}">
      <dgm:prSet/>
      <dgm:spPr/>
      <dgm:t>
        <a:bodyPr/>
        <a:lstStyle/>
        <a:p>
          <a:endParaRPr lang="es-ES"/>
        </a:p>
      </dgm:t>
    </dgm:pt>
    <dgm:pt modelId="{D5C8DF78-D926-42B5-808E-F44D42495C6A}" type="pres">
      <dgm:prSet presAssocID="{2BAA7DF6-72D3-4211-9B85-50C4283996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E204963-7ED7-4356-9586-2B03D6B9135E}" type="pres">
      <dgm:prSet presAssocID="{2BAA7DF6-72D3-4211-9B85-50C4283996E8}" presName="cycle" presStyleCnt="0"/>
      <dgm:spPr/>
    </dgm:pt>
    <dgm:pt modelId="{C5F3565E-F0A9-48F5-B645-F974204E9856}" type="pres">
      <dgm:prSet presAssocID="{52C9335C-C388-4FEF-8E8E-715AC23E64F6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BD29B7-89E1-4BEB-8F95-BEDB15AAF6AB}" type="pres">
      <dgm:prSet presAssocID="{5DBE83D0-BDFD-4871-A5CB-AE25294DBCD1}" presName="sibTransFirstNode" presStyleLbl="bgShp" presStyleIdx="0" presStyleCnt="1"/>
      <dgm:spPr/>
      <dgm:t>
        <a:bodyPr/>
        <a:lstStyle/>
        <a:p>
          <a:endParaRPr lang="es-ES"/>
        </a:p>
      </dgm:t>
    </dgm:pt>
    <dgm:pt modelId="{F0C83A7F-3C1C-479C-A8D6-91B6DA9A40C3}" type="pres">
      <dgm:prSet presAssocID="{FA270CE1-BF12-45E5-B384-C88B0E3A9EF9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CAAE9B-52F2-4434-AFEF-56651775F2A9}" type="pres">
      <dgm:prSet presAssocID="{BAAD3D79-A2C3-4F05-AD3A-10F3C502893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E1AC7E-9052-48E4-BA1D-3A301FBE9D35}" type="pres">
      <dgm:prSet presAssocID="{6BFEFC89-87FD-41E3-86A0-5EA55F5DABA7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3B44D3-79BE-4704-A449-58DC4B25E9A7}" type="pres">
      <dgm:prSet presAssocID="{C3A4CF91-A23C-441B-A0A7-11FD55217DDB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522665-EBA0-4F69-8854-9A07E401C1DC}" type="presOf" srcId="{5DBE83D0-BDFD-4871-A5CB-AE25294DBCD1}" destId="{8DBD29B7-89E1-4BEB-8F95-BEDB15AAF6AB}" srcOrd="0" destOrd="0" presId="urn:microsoft.com/office/officeart/2005/8/layout/cycle3"/>
    <dgm:cxn modelId="{3B0FC871-0055-4E55-B44D-BC9159FEAE9C}" srcId="{2BAA7DF6-72D3-4211-9B85-50C4283996E8}" destId="{52C9335C-C388-4FEF-8E8E-715AC23E64F6}" srcOrd="0" destOrd="0" parTransId="{87298DF1-CBD7-4E1E-A183-1746EC8CE372}" sibTransId="{5DBE83D0-BDFD-4871-A5CB-AE25294DBCD1}"/>
    <dgm:cxn modelId="{EE8953B1-7134-411B-9AE1-4D4D2DB3B996}" srcId="{2BAA7DF6-72D3-4211-9B85-50C4283996E8}" destId="{6BFEFC89-87FD-41E3-86A0-5EA55F5DABA7}" srcOrd="3" destOrd="0" parTransId="{BE657E67-B2CB-450E-8F88-E0104091E0E5}" sibTransId="{C2C6A4AC-3E75-4E36-A56B-A3CE0DA8A2E2}"/>
    <dgm:cxn modelId="{C0FEE1BC-26AF-4572-9295-4263D844884F}" type="presOf" srcId="{FA270CE1-BF12-45E5-B384-C88B0E3A9EF9}" destId="{F0C83A7F-3C1C-479C-A8D6-91B6DA9A40C3}" srcOrd="0" destOrd="0" presId="urn:microsoft.com/office/officeart/2005/8/layout/cycle3"/>
    <dgm:cxn modelId="{BE332175-8C69-4BF8-BECE-42F02A63D566}" type="presOf" srcId="{2BAA7DF6-72D3-4211-9B85-50C4283996E8}" destId="{D5C8DF78-D926-42B5-808E-F44D42495C6A}" srcOrd="0" destOrd="0" presId="urn:microsoft.com/office/officeart/2005/8/layout/cycle3"/>
    <dgm:cxn modelId="{0103B8AA-A2A6-4C75-92BC-A651851B09EF}" srcId="{2BAA7DF6-72D3-4211-9B85-50C4283996E8}" destId="{C3A4CF91-A23C-441B-A0A7-11FD55217DDB}" srcOrd="4" destOrd="0" parTransId="{0694C832-76F7-427F-9272-4C5C68D66B9B}" sibTransId="{E4893CCA-5EF2-4A77-92B9-2F98C1B13D09}"/>
    <dgm:cxn modelId="{AE5D48A5-BC1B-41CA-9A7F-3BCF3A19C3D3}" type="presOf" srcId="{C3A4CF91-A23C-441B-A0A7-11FD55217DDB}" destId="{1C3B44D3-79BE-4704-A449-58DC4B25E9A7}" srcOrd="0" destOrd="0" presId="urn:microsoft.com/office/officeart/2005/8/layout/cycle3"/>
    <dgm:cxn modelId="{D5DB844B-BE4B-4475-81FC-375C4A08F0C2}" type="presOf" srcId="{BAAD3D79-A2C3-4F05-AD3A-10F3C502893F}" destId="{06CAAE9B-52F2-4434-AFEF-56651775F2A9}" srcOrd="0" destOrd="0" presId="urn:microsoft.com/office/officeart/2005/8/layout/cycle3"/>
    <dgm:cxn modelId="{53BB2395-A56B-46C9-A33C-CB3344BC322D}" srcId="{2BAA7DF6-72D3-4211-9B85-50C4283996E8}" destId="{BAAD3D79-A2C3-4F05-AD3A-10F3C502893F}" srcOrd="2" destOrd="0" parTransId="{CAE1485D-DF0D-45C3-8B6E-8AC985837E89}" sibTransId="{40947B79-AF1E-4849-923A-EB058D5FAB63}"/>
    <dgm:cxn modelId="{8D38EA48-FCED-446C-9804-9C00D6DA44F5}" type="presOf" srcId="{6BFEFC89-87FD-41E3-86A0-5EA55F5DABA7}" destId="{B3E1AC7E-9052-48E4-BA1D-3A301FBE9D35}" srcOrd="0" destOrd="0" presId="urn:microsoft.com/office/officeart/2005/8/layout/cycle3"/>
    <dgm:cxn modelId="{9D2090E2-494C-47FC-9230-742B55251FF7}" type="presOf" srcId="{52C9335C-C388-4FEF-8E8E-715AC23E64F6}" destId="{C5F3565E-F0A9-48F5-B645-F974204E9856}" srcOrd="0" destOrd="0" presId="urn:microsoft.com/office/officeart/2005/8/layout/cycle3"/>
    <dgm:cxn modelId="{D73562FE-7755-4951-8FA1-FFE0EEFBC32C}" srcId="{2BAA7DF6-72D3-4211-9B85-50C4283996E8}" destId="{FA270CE1-BF12-45E5-B384-C88B0E3A9EF9}" srcOrd="1" destOrd="0" parTransId="{77AE35FC-7926-4714-878C-0D18A32EA7F2}" sibTransId="{DADAB461-DA2C-4FF7-BA27-E9050003D146}"/>
    <dgm:cxn modelId="{DCC3D2A9-1EF4-4A40-815F-CAF2893B9901}" type="presParOf" srcId="{D5C8DF78-D926-42B5-808E-F44D42495C6A}" destId="{EE204963-7ED7-4356-9586-2B03D6B9135E}" srcOrd="0" destOrd="0" presId="urn:microsoft.com/office/officeart/2005/8/layout/cycle3"/>
    <dgm:cxn modelId="{EEA1D76D-8877-4B34-8D15-869B1ABA502F}" type="presParOf" srcId="{EE204963-7ED7-4356-9586-2B03D6B9135E}" destId="{C5F3565E-F0A9-48F5-B645-F974204E9856}" srcOrd="0" destOrd="0" presId="urn:microsoft.com/office/officeart/2005/8/layout/cycle3"/>
    <dgm:cxn modelId="{8BCD232D-D54E-44E7-8B0B-A558C98FEF0D}" type="presParOf" srcId="{EE204963-7ED7-4356-9586-2B03D6B9135E}" destId="{8DBD29B7-89E1-4BEB-8F95-BEDB15AAF6AB}" srcOrd="1" destOrd="0" presId="urn:microsoft.com/office/officeart/2005/8/layout/cycle3"/>
    <dgm:cxn modelId="{EBDC6263-C22F-4DC9-82B8-B36A7A80ED83}" type="presParOf" srcId="{EE204963-7ED7-4356-9586-2B03D6B9135E}" destId="{F0C83A7F-3C1C-479C-A8D6-91B6DA9A40C3}" srcOrd="2" destOrd="0" presId="urn:microsoft.com/office/officeart/2005/8/layout/cycle3"/>
    <dgm:cxn modelId="{A81A467F-F5FE-48CA-9447-A3CFFBB45DE2}" type="presParOf" srcId="{EE204963-7ED7-4356-9586-2B03D6B9135E}" destId="{06CAAE9B-52F2-4434-AFEF-56651775F2A9}" srcOrd="3" destOrd="0" presId="urn:microsoft.com/office/officeart/2005/8/layout/cycle3"/>
    <dgm:cxn modelId="{20C08E03-10B8-44FF-BA2B-BA0A7117FFF5}" type="presParOf" srcId="{EE204963-7ED7-4356-9586-2B03D6B9135E}" destId="{B3E1AC7E-9052-48E4-BA1D-3A301FBE9D35}" srcOrd="4" destOrd="0" presId="urn:microsoft.com/office/officeart/2005/8/layout/cycle3"/>
    <dgm:cxn modelId="{AF59D029-0A41-41EB-B6C6-FB0D9111B575}" type="presParOf" srcId="{EE204963-7ED7-4356-9586-2B03D6B9135E}" destId="{1C3B44D3-79BE-4704-A449-58DC4B25E9A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167C3-D29F-4665-9508-E9B0A6984939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CCB81975-2DE9-4238-97F2-872579F8833B}">
      <dgm:prSet phldrT="[Texto]"/>
      <dgm:spPr/>
      <dgm:t>
        <a:bodyPr/>
        <a:lstStyle/>
        <a:p>
          <a:r>
            <a:rPr lang="es-ES" dirty="0" smtClean="0"/>
            <a:t>Poca precisión en la creación de estructuras</a:t>
          </a:r>
          <a:endParaRPr lang="es-ES" dirty="0"/>
        </a:p>
      </dgm:t>
    </dgm:pt>
    <dgm:pt modelId="{44ADFB4D-31FE-488E-8B91-B82058E5AD4C}" type="parTrans" cxnId="{F9A7C610-85E2-48C1-A551-2AA4658D8957}">
      <dgm:prSet/>
      <dgm:spPr/>
      <dgm:t>
        <a:bodyPr/>
        <a:lstStyle/>
        <a:p>
          <a:endParaRPr lang="es-ES"/>
        </a:p>
      </dgm:t>
    </dgm:pt>
    <dgm:pt modelId="{555AEDCD-BEE7-4CE7-92E1-777AE3347822}" type="sibTrans" cxnId="{F9A7C610-85E2-48C1-A551-2AA4658D8957}">
      <dgm:prSet/>
      <dgm:spPr/>
      <dgm:t>
        <a:bodyPr/>
        <a:lstStyle/>
        <a:p>
          <a:endParaRPr lang="es-ES"/>
        </a:p>
      </dgm:t>
    </dgm:pt>
    <dgm:pt modelId="{B780BDF0-2D59-41B9-982E-3AE34ACD3EC5}">
      <dgm:prSet phldrT="[Texto]"/>
      <dgm:spPr/>
      <dgm:t>
        <a:bodyPr/>
        <a:lstStyle/>
        <a:p>
          <a:r>
            <a:rPr lang="es-ES" dirty="0" smtClean="0"/>
            <a:t>Muchas variaciones entre cilindros y artículos</a:t>
          </a:r>
          <a:endParaRPr lang="es-ES" dirty="0"/>
        </a:p>
      </dgm:t>
    </dgm:pt>
    <dgm:pt modelId="{D587A163-82C5-4ED3-AF02-3DFA032A2963}" type="parTrans" cxnId="{1109003F-0A43-488A-AAE9-31960FCB29BA}">
      <dgm:prSet/>
      <dgm:spPr/>
      <dgm:t>
        <a:bodyPr/>
        <a:lstStyle/>
        <a:p>
          <a:endParaRPr lang="es-ES"/>
        </a:p>
      </dgm:t>
    </dgm:pt>
    <dgm:pt modelId="{133D06E3-F301-4BB8-BA08-739AA040DC7E}" type="sibTrans" cxnId="{1109003F-0A43-488A-AAE9-31960FCB29BA}">
      <dgm:prSet/>
      <dgm:spPr/>
      <dgm:t>
        <a:bodyPr/>
        <a:lstStyle/>
        <a:p>
          <a:endParaRPr lang="es-ES"/>
        </a:p>
      </dgm:t>
    </dgm:pt>
    <dgm:pt modelId="{3A8C676E-7D37-486A-8159-6D5A9B001166}">
      <dgm:prSet phldrT="[Texto]"/>
      <dgm:spPr/>
      <dgm:t>
        <a:bodyPr/>
        <a:lstStyle/>
        <a:p>
          <a:r>
            <a:rPr lang="es-ES" dirty="0" smtClean="0"/>
            <a:t>Conseguir relación entre estructuras y precios</a:t>
          </a:r>
          <a:endParaRPr lang="es-ES" dirty="0"/>
        </a:p>
      </dgm:t>
    </dgm:pt>
    <dgm:pt modelId="{D1E8B37A-37B1-4B7B-B00C-AB23DF358215}" type="parTrans" cxnId="{9642F0F3-9D7A-4D2D-B427-B5D3305AC666}">
      <dgm:prSet/>
      <dgm:spPr/>
      <dgm:t>
        <a:bodyPr/>
        <a:lstStyle/>
        <a:p>
          <a:endParaRPr lang="es-ES"/>
        </a:p>
      </dgm:t>
    </dgm:pt>
    <dgm:pt modelId="{500C2014-9544-4485-B77C-7C3AB361875D}" type="sibTrans" cxnId="{9642F0F3-9D7A-4D2D-B427-B5D3305AC666}">
      <dgm:prSet/>
      <dgm:spPr/>
      <dgm:t>
        <a:bodyPr/>
        <a:lstStyle/>
        <a:p>
          <a:endParaRPr lang="es-ES"/>
        </a:p>
      </dgm:t>
    </dgm:pt>
    <dgm:pt modelId="{51CBC5D6-5ABB-4F51-9C62-1D98159548A7}" type="pres">
      <dgm:prSet presAssocID="{2AF167C3-D29F-4665-9508-E9B0A6984939}" presName="linearFlow" presStyleCnt="0">
        <dgm:presLayoutVars>
          <dgm:dir/>
          <dgm:resizeHandles val="exact"/>
        </dgm:presLayoutVars>
      </dgm:prSet>
      <dgm:spPr/>
    </dgm:pt>
    <dgm:pt modelId="{7D76F2E3-A510-4E67-BF06-F7C6109330EB}" type="pres">
      <dgm:prSet presAssocID="{CCB81975-2DE9-4238-97F2-872579F8833B}" presName="composite" presStyleCnt="0"/>
      <dgm:spPr/>
    </dgm:pt>
    <dgm:pt modelId="{15EE84B8-10F1-4AC8-8476-765D13CDD830}" type="pres">
      <dgm:prSet presAssocID="{CCB81975-2DE9-4238-97F2-872579F8833B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FEFFECC-9EF0-4E63-81DC-8A7839795715}" type="pres">
      <dgm:prSet presAssocID="{CCB81975-2DE9-4238-97F2-872579F8833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66D7DC-418A-4429-92FA-C075C6156D8A}" type="pres">
      <dgm:prSet presAssocID="{555AEDCD-BEE7-4CE7-92E1-777AE3347822}" presName="spacing" presStyleCnt="0"/>
      <dgm:spPr/>
    </dgm:pt>
    <dgm:pt modelId="{E222AB0D-E33E-4C38-AF05-F7924E507905}" type="pres">
      <dgm:prSet presAssocID="{B780BDF0-2D59-41B9-982E-3AE34ACD3EC5}" presName="composite" presStyleCnt="0"/>
      <dgm:spPr/>
    </dgm:pt>
    <dgm:pt modelId="{1FF5AADF-94F5-42DE-AA23-CBD4A2A76041}" type="pres">
      <dgm:prSet presAssocID="{B780BDF0-2D59-41B9-982E-3AE34ACD3EC5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1324384-DE99-4BA0-BE1D-3708402F1AF2}" type="pres">
      <dgm:prSet presAssocID="{B780BDF0-2D59-41B9-982E-3AE34ACD3EC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82834C-37BA-4AD5-AC91-905915C4606E}" type="pres">
      <dgm:prSet presAssocID="{133D06E3-F301-4BB8-BA08-739AA040DC7E}" presName="spacing" presStyleCnt="0"/>
      <dgm:spPr/>
    </dgm:pt>
    <dgm:pt modelId="{D9F47301-91EF-4E3E-AD48-94E249435A6E}" type="pres">
      <dgm:prSet presAssocID="{3A8C676E-7D37-486A-8159-6D5A9B001166}" presName="composite" presStyleCnt="0"/>
      <dgm:spPr/>
    </dgm:pt>
    <dgm:pt modelId="{75968857-4970-43D4-8284-1B405FA35C92}" type="pres">
      <dgm:prSet presAssocID="{3A8C676E-7D37-486A-8159-6D5A9B001166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F4792D59-C1D2-4818-95F8-ADB5D25810CA}" type="pres">
      <dgm:prSet presAssocID="{3A8C676E-7D37-486A-8159-6D5A9B00116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6713E8B-CA85-482C-A791-9D0223855C63}" type="presOf" srcId="{2AF167C3-D29F-4665-9508-E9B0A6984939}" destId="{51CBC5D6-5ABB-4F51-9C62-1D98159548A7}" srcOrd="0" destOrd="0" presId="urn:microsoft.com/office/officeart/2005/8/layout/vList3"/>
    <dgm:cxn modelId="{F9A7C610-85E2-48C1-A551-2AA4658D8957}" srcId="{2AF167C3-D29F-4665-9508-E9B0A6984939}" destId="{CCB81975-2DE9-4238-97F2-872579F8833B}" srcOrd="0" destOrd="0" parTransId="{44ADFB4D-31FE-488E-8B91-B82058E5AD4C}" sibTransId="{555AEDCD-BEE7-4CE7-92E1-777AE3347822}"/>
    <dgm:cxn modelId="{CD94CD12-D533-4B6C-A6DF-518D7A6BE72F}" type="presOf" srcId="{3A8C676E-7D37-486A-8159-6D5A9B001166}" destId="{F4792D59-C1D2-4818-95F8-ADB5D25810CA}" srcOrd="0" destOrd="0" presId="urn:microsoft.com/office/officeart/2005/8/layout/vList3"/>
    <dgm:cxn modelId="{9642F0F3-9D7A-4D2D-B427-B5D3305AC666}" srcId="{2AF167C3-D29F-4665-9508-E9B0A6984939}" destId="{3A8C676E-7D37-486A-8159-6D5A9B001166}" srcOrd="2" destOrd="0" parTransId="{D1E8B37A-37B1-4B7B-B00C-AB23DF358215}" sibTransId="{500C2014-9544-4485-B77C-7C3AB361875D}"/>
    <dgm:cxn modelId="{1109003F-0A43-488A-AAE9-31960FCB29BA}" srcId="{2AF167C3-D29F-4665-9508-E9B0A6984939}" destId="{B780BDF0-2D59-41B9-982E-3AE34ACD3EC5}" srcOrd="1" destOrd="0" parTransId="{D587A163-82C5-4ED3-AF02-3DFA032A2963}" sibTransId="{133D06E3-F301-4BB8-BA08-739AA040DC7E}"/>
    <dgm:cxn modelId="{D59DD440-140D-4674-827C-EFB9059C7B61}" type="presOf" srcId="{B780BDF0-2D59-41B9-982E-3AE34ACD3EC5}" destId="{D1324384-DE99-4BA0-BE1D-3708402F1AF2}" srcOrd="0" destOrd="0" presId="urn:microsoft.com/office/officeart/2005/8/layout/vList3"/>
    <dgm:cxn modelId="{CEDDCB28-A679-4A3B-B84C-8057D26D2BDC}" type="presOf" srcId="{CCB81975-2DE9-4238-97F2-872579F8833B}" destId="{9FEFFECC-9EF0-4E63-81DC-8A7839795715}" srcOrd="0" destOrd="0" presId="urn:microsoft.com/office/officeart/2005/8/layout/vList3"/>
    <dgm:cxn modelId="{C9E40CFA-44D6-4279-8530-D39129C0C8B8}" type="presParOf" srcId="{51CBC5D6-5ABB-4F51-9C62-1D98159548A7}" destId="{7D76F2E3-A510-4E67-BF06-F7C6109330EB}" srcOrd="0" destOrd="0" presId="urn:microsoft.com/office/officeart/2005/8/layout/vList3"/>
    <dgm:cxn modelId="{78F2D80C-8F48-45C0-8737-857BE7E2B482}" type="presParOf" srcId="{7D76F2E3-A510-4E67-BF06-F7C6109330EB}" destId="{15EE84B8-10F1-4AC8-8476-765D13CDD830}" srcOrd="0" destOrd="0" presId="urn:microsoft.com/office/officeart/2005/8/layout/vList3"/>
    <dgm:cxn modelId="{455E3895-FC66-49BB-90ED-822BA1EB4B21}" type="presParOf" srcId="{7D76F2E3-A510-4E67-BF06-F7C6109330EB}" destId="{9FEFFECC-9EF0-4E63-81DC-8A7839795715}" srcOrd="1" destOrd="0" presId="urn:microsoft.com/office/officeart/2005/8/layout/vList3"/>
    <dgm:cxn modelId="{7144ED2C-7946-4446-97A6-A1553B68E121}" type="presParOf" srcId="{51CBC5D6-5ABB-4F51-9C62-1D98159548A7}" destId="{D866D7DC-418A-4429-92FA-C075C6156D8A}" srcOrd="1" destOrd="0" presId="urn:microsoft.com/office/officeart/2005/8/layout/vList3"/>
    <dgm:cxn modelId="{628A3C07-263B-451D-A496-47B6AC6E6BC2}" type="presParOf" srcId="{51CBC5D6-5ABB-4F51-9C62-1D98159548A7}" destId="{E222AB0D-E33E-4C38-AF05-F7924E507905}" srcOrd="2" destOrd="0" presId="urn:microsoft.com/office/officeart/2005/8/layout/vList3"/>
    <dgm:cxn modelId="{44A38FCF-00D8-4871-AE8F-FA800D50ABEC}" type="presParOf" srcId="{E222AB0D-E33E-4C38-AF05-F7924E507905}" destId="{1FF5AADF-94F5-42DE-AA23-CBD4A2A76041}" srcOrd="0" destOrd="0" presId="urn:microsoft.com/office/officeart/2005/8/layout/vList3"/>
    <dgm:cxn modelId="{B47D6295-1FE7-48CC-9DC1-392F8510825F}" type="presParOf" srcId="{E222AB0D-E33E-4C38-AF05-F7924E507905}" destId="{D1324384-DE99-4BA0-BE1D-3708402F1AF2}" srcOrd="1" destOrd="0" presId="urn:microsoft.com/office/officeart/2005/8/layout/vList3"/>
    <dgm:cxn modelId="{9A7D1FA1-3AC2-44E3-9B22-65692B06E0E2}" type="presParOf" srcId="{51CBC5D6-5ABB-4F51-9C62-1D98159548A7}" destId="{4982834C-37BA-4AD5-AC91-905915C4606E}" srcOrd="3" destOrd="0" presId="urn:microsoft.com/office/officeart/2005/8/layout/vList3"/>
    <dgm:cxn modelId="{747C5DB3-89BA-4778-93BE-7E3BBC93FE43}" type="presParOf" srcId="{51CBC5D6-5ABB-4F51-9C62-1D98159548A7}" destId="{D9F47301-91EF-4E3E-AD48-94E249435A6E}" srcOrd="4" destOrd="0" presId="urn:microsoft.com/office/officeart/2005/8/layout/vList3"/>
    <dgm:cxn modelId="{26146EE9-4CB9-447C-9BE5-5717A6034757}" type="presParOf" srcId="{D9F47301-91EF-4E3E-AD48-94E249435A6E}" destId="{75968857-4970-43D4-8284-1B405FA35C92}" srcOrd="0" destOrd="0" presId="urn:microsoft.com/office/officeart/2005/8/layout/vList3"/>
    <dgm:cxn modelId="{CDCD6713-5500-41C3-B70E-BF29982F71E1}" type="presParOf" srcId="{D9F47301-91EF-4E3E-AD48-94E249435A6E}" destId="{F4792D59-C1D2-4818-95F8-ADB5D25810C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DD64B-35CE-4A00-BEC3-8B37F4F5B103}">
      <dsp:nvSpPr>
        <dsp:cNvPr id="0" name=""/>
        <dsp:cNvSpPr/>
      </dsp:nvSpPr>
      <dsp:spPr>
        <a:xfrm>
          <a:off x="3733360" y="1205216"/>
          <a:ext cx="3093557" cy="26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4"/>
              </a:lnTo>
              <a:lnTo>
                <a:pt x="3093557" y="134224"/>
              </a:lnTo>
              <a:lnTo>
                <a:pt x="3093557" y="26844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8D530-2847-400D-8D77-52FF8CC3B5AD}">
      <dsp:nvSpPr>
        <dsp:cNvPr id="0" name=""/>
        <dsp:cNvSpPr/>
      </dsp:nvSpPr>
      <dsp:spPr>
        <a:xfrm>
          <a:off x="3733360" y="1205216"/>
          <a:ext cx="1546778" cy="26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4"/>
              </a:lnTo>
              <a:lnTo>
                <a:pt x="1546778" y="134224"/>
              </a:lnTo>
              <a:lnTo>
                <a:pt x="1546778" y="26844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39CCA-6815-489E-A910-363150729C06}">
      <dsp:nvSpPr>
        <dsp:cNvPr id="0" name=""/>
        <dsp:cNvSpPr/>
      </dsp:nvSpPr>
      <dsp:spPr>
        <a:xfrm>
          <a:off x="3687640" y="1205216"/>
          <a:ext cx="91440" cy="268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44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8D29-1AD9-43F1-B5F4-4A986E2FABD3}">
      <dsp:nvSpPr>
        <dsp:cNvPr id="0" name=""/>
        <dsp:cNvSpPr/>
      </dsp:nvSpPr>
      <dsp:spPr>
        <a:xfrm>
          <a:off x="2186581" y="1205216"/>
          <a:ext cx="1546778" cy="268449"/>
        </a:xfrm>
        <a:custGeom>
          <a:avLst/>
          <a:gdLst/>
          <a:ahLst/>
          <a:cxnLst/>
          <a:rect l="0" t="0" r="0" b="0"/>
          <a:pathLst>
            <a:path>
              <a:moveTo>
                <a:pt x="1546778" y="0"/>
              </a:moveTo>
              <a:lnTo>
                <a:pt x="1546778" y="134224"/>
              </a:lnTo>
              <a:lnTo>
                <a:pt x="0" y="134224"/>
              </a:lnTo>
              <a:lnTo>
                <a:pt x="0" y="26844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E9D6-D639-4F6C-80FC-6A4E5FC46D87}">
      <dsp:nvSpPr>
        <dsp:cNvPr id="0" name=""/>
        <dsp:cNvSpPr/>
      </dsp:nvSpPr>
      <dsp:spPr>
        <a:xfrm>
          <a:off x="639802" y="1205216"/>
          <a:ext cx="3093557" cy="268449"/>
        </a:xfrm>
        <a:custGeom>
          <a:avLst/>
          <a:gdLst/>
          <a:ahLst/>
          <a:cxnLst/>
          <a:rect l="0" t="0" r="0" b="0"/>
          <a:pathLst>
            <a:path>
              <a:moveTo>
                <a:pt x="3093557" y="0"/>
              </a:moveTo>
              <a:lnTo>
                <a:pt x="3093557" y="134224"/>
              </a:lnTo>
              <a:lnTo>
                <a:pt x="0" y="134224"/>
              </a:lnTo>
              <a:lnTo>
                <a:pt x="0" y="268449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CBE8-5D91-415D-80E7-E1A549CC2B47}">
      <dsp:nvSpPr>
        <dsp:cNvPr id="0" name=""/>
        <dsp:cNvSpPr/>
      </dsp:nvSpPr>
      <dsp:spPr>
        <a:xfrm>
          <a:off x="3094195" y="566052"/>
          <a:ext cx="1278329" cy="63916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/>
            <a:t>Variables</a:t>
          </a:r>
          <a:endParaRPr lang="es-ES" sz="2100" b="1" kern="1200" dirty="0"/>
        </a:p>
      </dsp:txBody>
      <dsp:txXfrm>
        <a:off x="3094195" y="566052"/>
        <a:ext cx="1278329" cy="639164"/>
      </dsp:txXfrm>
    </dsp:sp>
    <dsp:sp modelId="{93B72BB3-A946-4B95-B651-421D8FC3F27E}">
      <dsp:nvSpPr>
        <dsp:cNvPr id="0" name=""/>
        <dsp:cNvSpPr/>
      </dsp:nvSpPr>
      <dsp:spPr>
        <a:xfrm>
          <a:off x="638" y="1473666"/>
          <a:ext cx="1278329" cy="6391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Diámetro</a:t>
          </a:r>
          <a:endParaRPr lang="es-ES" sz="2100" kern="1200" dirty="0"/>
        </a:p>
      </dsp:txBody>
      <dsp:txXfrm>
        <a:off x="638" y="1473666"/>
        <a:ext cx="1278329" cy="639164"/>
      </dsp:txXfrm>
    </dsp:sp>
    <dsp:sp modelId="{88429339-3EC4-4A14-8930-D1FDF187A148}">
      <dsp:nvSpPr>
        <dsp:cNvPr id="0" name=""/>
        <dsp:cNvSpPr/>
      </dsp:nvSpPr>
      <dsp:spPr>
        <a:xfrm>
          <a:off x="1547416" y="1473666"/>
          <a:ext cx="1278329" cy="6391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Material</a:t>
          </a:r>
          <a:endParaRPr lang="es-ES" sz="2100" kern="1200" dirty="0"/>
        </a:p>
      </dsp:txBody>
      <dsp:txXfrm>
        <a:off x="1547416" y="1473666"/>
        <a:ext cx="1278329" cy="639164"/>
      </dsp:txXfrm>
    </dsp:sp>
    <dsp:sp modelId="{7E565E5E-0986-4F6A-8CDD-BCEF41176E0F}">
      <dsp:nvSpPr>
        <dsp:cNvPr id="0" name=""/>
        <dsp:cNvSpPr/>
      </dsp:nvSpPr>
      <dsp:spPr>
        <a:xfrm>
          <a:off x="3094195" y="1473666"/>
          <a:ext cx="1278329" cy="6391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Carrera</a:t>
          </a:r>
          <a:endParaRPr lang="es-ES" sz="2100" kern="1200" dirty="0"/>
        </a:p>
      </dsp:txBody>
      <dsp:txXfrm>
        <a:off x="3094195" y="1473666"/>
        <a:ext cx="1278329" cy="639164"/>
      </dsp:txXfrm>
    </dsp:sp>
    <dsp:sp modelId="{B307EBB8-4DDF-45E6-A582-52A9C81873B5}">
      <dsp:nvSpPr>
        <dsp:cNvPr id="0" name=""/>
        <dsp:cNvSpPr/>
      </dsp:nvSpPr>
      <dsp:spPr>
        <a:xfrm>
          <a:off x="4640973" y="1473666"/>
          <a:ext cx="1278329" cy="6391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Amarres</a:t>
          </a:r>
          <a:endParaRPr lang="es-ES" sz="2100" kern="1200" dirty="0"/>
        </a:p>
      </dsp:txBody>
      <dsp:txXfrm>
        <a:off x="4640973" y="1473666"/>
        <a:ext cx="1278329" cy="639164"/>
      </dsp:txXfrm>
    </dsp:sp>
    <dsp:sp modelId="{29D7DB5E-BB25-47D1-907B-164FEEB3B3BF}">
      <dsp:nvSpPr>
        <dsp:cNvPr id="0" name=""/>
        <dsp:cNvSpPr/>
      </dsp:nvSpPr>
      <dsp:spPr>
        <a:xfrm>
          <a:off x="6187752" y="1473666"/>
          <a:ext cx="1278329" cy="6391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Tiempos</a:t>
          </a:r>
          <a:endParaRPr lang="es-ES" sz="2100" kern="1200" dirty="0"/>
        </a:p>
      </dsp:txBody>
      <dsp:txXfrm>
        <a:off x="6187752" y="1473666"/>
        <a:ext cx="1278329" cy="63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39CCA-6815-489E-A910-363150729C06}">
      <dsp:nvSpPr>
        <dsp:cNvPr id="0" name=""/>
        <dsp:cNvSpPr/>
      </dsp:nvSpPr>
      <dsp:spPr>
        <a:xfrm>
          <a:off x="2222881" y="811776"/>
          <a:ext cx="1572704" cy="272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74"/>
              </a:lnTo>
              <a:lnTo>
                <a:pt x="1572704" y="136474"/>
              </a:lnTo>
              <a:lnTo>
                <a:pt x="1572704" y="27294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8D29-1AD9-43F1-B5F4-4A986E2FABD3}">
      <dsp:nvSpPr>
        <dsp:cNvPr id="0" name=""/>
        <dsp:cNvSpPr/>
      </dsp:nvSpPr>
      <dsp:spPr>
        <a:xfrm>
          <a:off x="2177161" y="811776"/>
          <a:ext cx="91440" cy="272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94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E9D6-D639-4F6C-80FC-6A4E5FC46D87}">
      <dsp:nvSpPr>
        <dsp:cNvPr id="0" name=""/>
        <dsp:cNvSpPr/>
      </dsp:nvSpPr>
      <dsp:spPr>
        <a:xfrm>
          <a:off x="650176" y="811776"/>
          <a:ext cx="1572704" cy="272948"/>
        </a:xfrm>
        <a:custGeom>
          <a:avLst/>
          <a:gdLst/>
          <a:ahLst/>
          <a:cxnLst/>
          <a:rect l="0" t="0" r="0" b="0"/>
          <a:pathLst>
            <a:path>
              <a:moveTo>
                <a:pt x="1572704" y="0"/>
              </a:moveTo>
              <a:lnTo>
                <a:pt x="1572704" y="136474"/>
              </a:lnTo>
              <a:lnTo>
                <a:pt x="0" y="136474"/>
              </a:lnTo>
              <a:lnTo>
                <a:pt x="0" y="27294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CBE8-5D91-415D-80E7-E1A549CC2B47}">
      <dsp:nvSpPr>
        <dsp:cNvPr id="0" name=""/>
        <dsp:cNvSpPr/>
      </dsp:nvSpPr>
      <dsp:spPr>
        <a:xfrm>
          <a:off x="1573003" y="161898"/>
          <a:ext cx="1299756" cy="64987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Resultados</a:t>
          </a:r>
          <a:endParaRPr lang="es-ES" sz="1800" b="1" kern="1200" dirty="0"/>
        </a:p>
      </dsp:txBody>
      <dsp:txXfrm>
        <a:off x="1573003" y="161898"/>
        <a:ext cx="1299756" cy="649878"/>
      </dsp:txXfrm>
    </dsp:sp>
    <dsp:sp modelId="{93B72BB3-A946-4B95-B651-421D8FC3F27E}">
      <dsp:nvSpPr>
        <dsp:cNvPr id="0" name=""/>
        <dsp:cNvSpPr/>
      </dsp:nvSpPr>
      <dsp:spPr>
        <a:xfrm>
          <a:off x="298" y="1084725"/>
          <a:ext cx="1299756" cy="649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Precio</a:t>
          </a:r>
          <a:endParaRPr lang="es-ES" sz="1800" kern="1200" dirty="0"/>
        </a:p>
      </dsp:txBody>
      <dsp:txXfrm>
        <a:off x="298" y="1084725"/>
        <a:ext cx="1299756" cy="649878"/>
      </dsp:txXfrm>
    </dsp:sp>
    <dsp:sp modelId="{88429339-3EC4-4A14-8930-D1FDF187A148}">
      <dsp:nvSpPr>
        <dsp:cNvPr id="0" name=""/>
        <dsp:cNvSpPr/>
      </dsp:nvSpPr>
      <dsp:spPr>
        <a:xfrm>
          <a:off x="1573003" y="1084725"/>
          <a:ext cx="1299756" cy="649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Plazo</a:t>
          </a:r>
          <a:endParaRPr lang="es-ES" sz="1800" kern="1200" dirty="0"/>
        </a:p>
      </dsp:txBody>
      <dsp:txXfrm>
        <a:off x="1573003" y="1084725"/>
        <a:ext cx="1299756" cy="649878"/>
      </dsp:txXfrm>
    </dsp:sp>
    <dsp:sp modelId="{7E565E5E-0986-4F6A-8CDD-BCEF41176E0F}">
      <dsp:nvSpPr>
        <dsp:cNvPr id="0" name=""/>
        <dsp:cNvSpPr/>
      </dsp:nvSpPr>
      <dsp:spPr>
        <a:xfrm>
          <a:off x="3145708" y="1084725"/>
          <a:ext cx="1299756" cy="649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Estructura</a:t>
          </a:r>
          <a:endParaRPr lang="es-ES" sz="1800" kern="1200" dirty="0"/>
        </a:p>
      </dsp:txBody>
      <dsp:txXfrm>
        <a:off x="3145708" y="1084725"/>
        <a:ext cx="1299756" cy="649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29B7-89E1-4BEB-8F95-BEDB15AAF6AB}">
      <dsp:nvSpPr>
        <dsp:cNvPr id="0" name=""/>
        <dsp:cNvSpPr/>
      </dsp:nvSpPr>
      <dsp:spPr>
        <a:xfrm>
          <a:off x="3348636" y="-22741"/>
          <a:ext cx="3656401" cy="3656401"/>
        </a:xfrm>
        <a:prstGeom prst="circularArrow">
          <a:avLst>
            <a:gd name="adj1" fmla="val 5544"/>
            <a:gd name="adj2" fmla="val 330680"/>
            <a:gd name="adj3" fmla="val 13735906"/>
            <a:gd name="adj4" fmla="val 17410368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3565E-F0A9-48F5-B645-F974204E9856}">
      <dsp:nvSpPr>
        <dsp:cNvPr id="0" name=""/>
        <dsp:cNvSpPr/>
      </dsp:nvSpPr>
      <dsp:spPr>
        <a:xfrm>
          <a:off x="4306026" y="2105"/>
          <a:ext cx="1741621" cy="8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MVP</a:t>
          </a:r>
          <a:endParaRPr lang="es-ES" sz="1600" kern="1200" dirty="0"/>
        </a:p>
      </dsp:txBody>
      <dsp:txXfrm>
        <a:off x="4348535" y="44614"/>
        <a:ext cx="1656603" cy="785792"/>
      </dsp:txXfrm>
    </dsp:sp>
    <dsp:sp modelId="{F0C83A7F-3C1C-479C-A8D6-91B6DA9A40C3}">
      <dsp:nvSpPr>
        <dsp:cNvPr id="0" name=""/>
        <dsp:cNvSpPr/>
      </dsp:nvSpPr>
      <dsp:spPr>
        <a:xfrm>
          <a:off x="5788945" y="1079508"/>
          <a:ext cx="1741621" cy="8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Analizar resultados</a:t>
          </a:r>
          <a:endParaRPr lang="es-ES" sz="1600" kern="1200" dirty="0"/>
        </a:p>
      </dsp:txBody>
      <dsp:txXfrm>
        <a:off x="5831454" y="1122017"/>
        <a:ext cx="1656603" cy="785792"/>
      </dsp:txXfrm>
    </dsp:sp>
    <dsp:sp modelId="{06CAAE9B-52F2-4434-AFEF-56651775F2A9}">
      <dsp:nvSpPr>
        <dsp:cNvPr id="0" name=""/>
        <dsp:cNvSpPr/>
      </dsp:nvSpPr>
      <dsp:spPr>
        <a:xfrm>
          <a:off x="5222520" y="2822784"/>
          <a:ext cx="1741621" cy="8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Elegir variables a añadir</a:t>
          </a:r>
          <a:endParaRPr lang="es-ES" sz="1600" kern="1200" dirty="0"/>
        </a:p>
      </dsp:txBody>
      <dsp:txXfrm>
        <a:off x="5265029" y="2865293"/>
        <a:ext cx="1656603" cy="785792"/>
      </dsp:txXfrm>
    </dsp:sp>
    <dsp:sp modelId="{B3E1AC7E-9052-48E4-BA1D-3A301FBE9D35}">
      <dsp:nvSpPr>
        <dsp:cNvPr id="0" name=""/>
        <dsp:cNvSpPr/>
      </dsp:nvSpPr>
      <dsp:spPr>
        <a:xfrm>
          <a:off x="3389532" y="2822784"/>
          <a:ext cx="1741621" cy="8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Recolectar datos</a:t>
          </a:r>
          <a:endParaRPr lang="es-ES" sz="1600" kern="1200" dirty="0"/>
        </a:p>
      </dsp:txBody>
      <dsp:txXfrm>
        <a:off x="3432041" y="2865293"/>
        <a:ext cx="1656603" cy="785792"/>
      </dsp:txXfrm>
    </dsp:sp>
    <dsp:sp modelId="{1C3B44D3-79BE-4704-A449-58DC4B25E9A7}">
      <dsp:nvSpPr>
        <dsp:cNvPr id="0" name=""/>
        <dsp:cNvSpPr/>
      </dsp:nvSpPr>
      <dsp:spPr>
        <a:xfrm>
          <a:off x="2823107" y="1079508"/>
          <a:ext cx="1741621" cy="8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Adaptar los datos</a:t>
          </a:r>
          <a:endParaRPr lang="es-ES" sz="1600" kern="1200" dirty="0"/>
        </a:p>
      </dsp:txBody>
      <dsp:txXfrm>
        <a:off x="2865616" y="1122017"/>
        <a:ext cx="1656603" cy="785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FFECC-9EF0-4E63-81DC-8A7839795715}">
      <dsp:nvSpPr>
        <dsp:cNvPr id="0" name=""/>
        <dsp:cNvSpPr/>
      </dsp:nvSpPr>
      <dsp:spPr>
        <a:xfrm rot="10800000">
          <a:off x="1049710" y="1584"/>
          <a:ext cx="3110443" cy="106501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4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Poca precisión en la creación de estructuras</a:t>
          </a:r>
          <a:endParaRPr lang="es-ES" sz="1900" kern="1200" dirty="0"/>
        </a:p>
      </dsp:txBody>
      <dsp:txXfrm rot="10800000">
        <a:off x="1315963" y="1584"/>
        <a:ext cx="2844190" cy="1065012"/>
      </dsp:txXfrm>
    </dsp:sp>
    <dsp:sp modelId="{15EE84B8-10F1-4AC8-8476-765D13CDD830}">
      <dsp:nvSpPr>
        <dsp:cNvPr id="0" name=""/>
        <dsp:cNvSpPr/>
      </dsp:nvSpPr>
      <dsp:spPr>
        <a:xfrm>
          <a:off x="517204" y="1584"/>
          <a:ext cx="1065012" cy="10650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24384-DE99-4BA0-BE1D-3708402F1AF2}">
      <dsp:nvSpPr>
        <dsp:cNvPr id="0" name=""/>
        <dsp:cNvSpPr/>
      </dsp:nvSpPr>
      <dsp:spPr>
        <a:xfrm rot="10800000">
          <a:off x="1049710" y="1384511"/>
          <a:ext cx="3110443" cy="106501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4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Muchas variaciones entre cilindros y artículos</a:t>
          </a:r>
          <a:endParaRPr lang="es-ES" sz="1900" kern="1200" dirty="0"/>
        </a:p>
      </dsp:txBody>
      <dsp:txXfrm rot="10800000">
        <a:off x="1315963" y="1384511"/>
        <a:ext cx="2844190" cy="1065012"/>
      </dsp:txXfrm>
    </dsp:sp>
    <dsp:sp modelId="{1FF5AADF-94F5-42DE-AA23-CBD4A2A76041}">
      <dsp:nvSpPr>
        <dsp:cNvPr id="0" name=""/>
        <dsp:cNvSpPr/>
      </dsp:nvSpPr>
      <dsp:spPr>
        <a:xfrm>
          <a:off x="517204" y="1384511"/>
          <a:ext cx="1065012" cy="10650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92D59-C1D2-4818-95F8-ADB5D25810CA}">
      <dsp:nvSpPr>
        <dsp:cNvPr id="0" name=""/>
        <dsp:cNvSpPr/>
      </dsp:nvSpPr>
      <dsp:spPr>
        <a:xfrm rot="10800000">
          <a:off x="1049710" y="2767438"/>
          <a:ext cx="3110443" cy="106501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4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Conseguir relación entre estructuras y precios</a:t>
          </a:r>
          <a:endParaRPr lang="es-ES" sz="1900" kern="1200" dirty="0"/>
        </a:p>
      </dsp:txBody>
      <dsp:txXfrm rot="10800000">
        <a:off x="1315963" y="2767438"/>
        <a:ext cx="2844190" cy="1065012"/>
      </dsp:txXfrm>
    </dsp:sp>
    <dsp:sp modelId="{75968857-4970-43D4-8284-1B405FA35C92}">
      <dsp:nvSpPr>
        <dsp:cNvPr id="0" name=""/>
        <dsp:cNvSpPr/>
      </dsp:nvSpPr>
      <dsp:spPr>
        <a:xfrm>
          <a:off x="517204" y="2767438"/>
          <a:ext cx="1065012" cy="106501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40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0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51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79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62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0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19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1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0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13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6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2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5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5A56-EB66-4C51-AE6A-718268B1A5F8}" type="datetimeFigureOut">
              <a:rPr lang="es-ES" smtClean="0"/>
              <a:t>04/03/2021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6391-7363-4852-8795-6D68D7B1C0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08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Calculo de presupuestos predictivo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618019" y="6068291"/>
            <a:ext cx="4750131" cy="61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Andoni Azkonobieta</a:t>
            </a:r>
            <a:endParaRPr lang="es-ES" dirty="0"/>
          </a:p>
        </p:txBody>
      </p:sp>
      <p:sp>
        <p:nvSpPr>
          <p:cNvPr id="5" name="AutoShape 2" descr="Máster SEO y SEM de KSchool. La mejor opción - Juan Ignac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4" name="Picture 8" descr="logo k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12" y="4267200"/>
            <a:ext cx="2857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048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6451739" cy="3695136"/>
          </a:xfrm>
        </p:spPr>
        <p:txBody>
          <a:bodyPr/>
          <a:lstStyle/>
          <a:p>
            <a:r>
              <a:rPr lang="es-ES" dirty="0" smtClean="0"/>
              <a:t>Proyecto dedicado a una empresa industrial</a:t>
            </a:r>
          </a:p>
          <a:p>
            <a:r>
              <a:rPr lang="es-ES" dirty="0" smtClean="0"/>
              <a:t>Una empresa dedicada a la neumática e hidráulica</a:t>
            </a:r>
          </a:p>
          <a:p>
            <a:r>
              <a:rPr lang="es-ES" dirty="0"/>
              <a:t>Producto principal: cilindros</a:t>
            </a:r>
          </a:p>
          <a:p>
            <a:r>
              <a:rPr lang="es-ES" dirty="0" smtClean="0"/>
              <a:t>Con maquinaria y fabricación propia </a:t>
            </a:r>
          </a:p>
          <a:p>
            <a:r>
              <a:rPr lang="es-ES" dirty="0" smtClean="0"/>
              <a:t>Compra venta de productos</a:t>
            </a:r>
          </a:p>
          <a:p>
            <a:r>
              <a:rPr lang="es-ES" dirty="0" smtClean="0"/>
              <a:t>Empresa antigua con mucho potencial a la digitalización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Aircontrol fabrica y suministra Cilindros neumáticos Extra fuertes serie pes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6" y="2482418"/>
            <a:ext cx="4090489" cy="29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74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y motivación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49443"/>
            <a:ext cx="10353762" cy="5089063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Se tarda mucho tiempo en la preparación de ofertas para clientes</a:t>
            </a:r>
          </a:p>
          <a:p>
            <a:r>
              <a:rPr lang="es-ES" dirty="0" smtClean="0"/>
              <a:t>Se hace manualmente línea por línea y basándose en muy poca cantidad de datos del pasado</a:t>
            </a:r>
          </a:p>
          <a:p>
            <a:r>
              <a:rPr lang="es-ES" dirty="0" smtClean="0"/>
              <a:t>Es complicado predecir el plazo de entrega que podemos dar en el momento</a:t>
            </a:r>
          </a:p>
          <a:p>
            <a:r>
              <a:rPr lang="es-ES" dirty="0" smtClean="0"/>
              <a:t>Me afecta directamente ya que con unas pocas ofertas pendientes se colapsa la oficina y esto hace colapsar todo</a:t>
            </a:r>
          </a:p>
          <a:p>
            <a:r>
              <a:rPr lang="es-ES" dirty="0" smtClean="0"/>
              <a:t>Ventaja competitiva</a:t>
            </a:r>
          </a:p>
          <a:p>
            <a:r>
              <a:rPr lang="es-ES" dirty="0" smtClean="0"/>
              <a:t>Posibilidad de ampliación de la app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2" name="Picture 4" descr="Tristeza, Solo, Estar A Solas, Arquetipo, Arquetip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61" y="4258789"/>
            <a:ext cx="3602692" cy="23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0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94" y="299208"/>
            <a:ext cx="10353761" cy="1326321"/>
          </a:xfrm>
        </p:spPr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93" y="1466889"/>
            <a:ext cx="10353762" cy="3695136"/>
          </a:xfrm>
        </p:spPr>
        <p:txBody>
          <a:bodyPr>
            <a:normAutofit/>
          </a:bodyPr>
          <a:lstStyle/>
          <a:p>
            <a:r>
              <a:rPr lang="es-ES" dirty="0" smtClean="0"/>
              <a:t>Se va a crear un modelo predictivo para calcular rápidamente las nuevas ofertas para cilindros neumáticos, que es el producto mas vendido de la empresa.</a:t>
            </a:r>
          </a:p>
          <a:p>
            <a:r>
              <a:rPr lang="es-ES" dirty="0" smtClean="0"/>
              <a:t>Para esto nos basamos en las ofertas hechas anteriormente y que desviación hubo respecto a estas en los costes finales</a:t>
            </a:r>
          </a:p>
          <a:p>
            <a:r>
              <a:rPr lang="es-ES" dirty="0" smtClean="0"/>
              <a:t>La empresa tiene un base de datos que se ha estado alimentando desde el año 2000</a:t>
            </a:r>
          </a:p>
          <a:p>
            <a:r>
              <a:rPr lang="es-ES" dirty="0" smtClean="0"/>
              <a:t>Se utilizarán estos datos para hacer predicciones rápidas acerca de las nuevas ofertas donde el usuario va a introducir las variables claves</a:t>
            </a:r>
            <a:endParaRPr lang="es-ES" dirty="0"/>
          </a:p>
        </p:txBody>
      </p:sp>
      <p:pic>
        <p:nvPicPr>
          <p:cNvPr id="3074" name="Picture 2" descr="https://www.aircontrol.es/temas/bootstrap/uploads/galerias/A_C_N_CNOMO/aircontrol-cilindros-neumaticos-cnomo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98" y="4362274"/>
            <a:ext cx="2902591" cy="21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0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33207"/>
              </p:ext>
            </p:extLst>
          </p:nvPr>
        </p:nvGraphicFramePr>
        <p:xfrm>
          <a:off x="3665997" y="1499963"/>
          <a:ext cx="7466720" cy="267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49835"/>
              </p:ext>
            </p:extLst>
          </p:nvPr>
        </p:nvGraphicFramePr>
        <p:xfrm>
          <a:off x="5176475" y="4262736"/>
          <a:ext cx="4445763" cy="189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echa curvada hacia la derecha 5"/>
          <p:cNvSpPr/>
          <p:nvPr/>
        </p:nvSpPr>
        <p:spPr>
          <a:xfrm>
            <a:off x="2416029" y="3531765"/>
            <a:ext cx="1015068" cy="18553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5894" y="3208599"/>
            <a:ext cx="279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aprendizaje supervisado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894" y="417809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</a:t>
            </a:r>
            <a:r>
              <a:rPr lang="es-ES" dirty="0" smtClean="0"/>
              <a:t>: Regresión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02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PLANING Y RIESGOS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79589"/>
              </p:ext>
            </p:extLst>
          </p:nvPr>
        </p:nvGraphicFramePr>
        <p:xfrm>
          <a:off x="-1404594" y="2142633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185455245"/>
              </p:ext>
            </p:extLst>
          </p:nvPr>
        </p:nvGraphicFramePr>
        <p:xfrm>
          <a:off x="6823342" y="2142633"/>
          <a:ext cx="4677359" cy="38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571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127</TotalTime>
  <Words>249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Calculo de presupuestos predictivo</vt:lpstr>
      <vt:lpstr>Introducción</vt:lpstr>
      <vt:lpstr>Problemas y motivación</vt:lpstr>
      <vt:lpstr>Solución</vt:lpstr>
      <vt:lpstr>DATOS</vt:lpstr>
      <vt:lpstr>PLANING Y RIESGOS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de presupuestos predictivo</dc:title>
  <dc:creator>Andoni</dc:creator>
  <cp:lastModifiedBy>Andoni</cp:lastModifiedBy>
  <cp:revision>17</cp:revision>
  <dcterms:created xsi:type="dcterms:W3CDTF">2021-03-02T18:29:49Z</dcterms:created>
  <dcterms:modified xsi:type="dcterms:W3CDTF">2021-03-04T18:09:31Z</dcterms:modified>
</cp:coreProperties>
</file>