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3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76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0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39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61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2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2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03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25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B842-341A-4DDB-B569-4D5F8826BCAD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3DF4-4073-4936-9082-FCB6ED1448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7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佐々木プロジェクト最終発表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15K1004</a:t>
            </a:r>
            <a:r>
              <a:rPr kumimoji="1" lang="ja-JP" altLang="en-US" dirty="0" smtClean="0"/>
              <a:t>　安藤史将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98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取り組んだテーマ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トイレの空席管理</a:t>
            </a:r>
            <a:r>
              <a:rPr lang="en-US" altLang="ja-JP" sz="3200" dirty="0" err="1" smtClean="0"/>
              <a:t>IoT</a:t>
            </a:r>
            <a:r>
              <a:rPr lang="ja-JP" altLang="en-US" sz="3200" dirty="0" smtClean="0"/>
              <a:t>サービス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-&gt;</a:t>
            </a:r>
            <a:r>
              <a:rPr lang="ja-JP" altLang="en-US" sz="3200" dirty="0"/>
              <a:t>トイレ</a:t>
            </a:r>
            <a:r>
              <a:rPr lang="ja-JP" altLang="en-US" sz="3200" dirty="0" smtClean="0"/>
              <a:t>の便座に</a:t>
            </a:r>
            <a:r>
              <a:rPr lang="ja-JP" altLang="en-US" sz="3200" dirty="0"/>
              <a:t>センサーを設置し、人が入るとブラウザ上</a:t>
            </a:r>
            <a:r>
              <a:rPr lang="ja-JP" altLang="en-US" sz="3200"/>
              <a:t>に</a:t>
            </a:r>
            <a:r>
              <a:rPr lang="ja-JP" altLang="en-US" sz="3200" smtClean="0"/>
              <a:t>表示される</a:t>
            </a:r>
            <a:r>
              <a:rPr lang="ja-JP" altLang="en-US" sz="3200" dirty="0"/>
              <a:t>機能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smtClean="0"/>
              <a:t>-&gt;</a:t>
            </a:r>
            <a:r>
              <a:rPr lang="ja-JP" altLang="en-US" sz="3200" dirty="0" smtClean="0"/>
              <a:t>トイレットペーパーの予備の有無の確認機能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しかし、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つ目のトイレットペーパーは実装できなかった。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536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ics.media/wp-content/uploads/2015/04/node-arduino-v3_im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40" y="1825625"/>
            <a:ext cx="6734660" cy="378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5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感圧センサの値を</a:t>
            </a:r>
            <a:r>
              <a:rPr lang="en-US" altLang="ja-JP" dirty="0" smtClean="0"/>
              <a:t>Arduino</a:t>
            </a:r>
            <a:r>
              <a:rPr lang="ja-JP" altLang="en-US" dirty="0" smtClean="0"/>
              <a:t>で受け取り、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に送る。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Node.js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Arduino</a:t>
            </a:r>
            <a:r>
              <a:rPr lang="ja-JP" altLang="en-US" dirty="0" smtClean="0"/>
              <a:t>の値を処理し、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結果</a:t>
            </a:r>
            <a:r>
              <a:rPr kumimoji="1" lang="ja-JP" altLang="en-US" dirty="0" smtClean="0"/>
              <a:t>を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Socket.io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使って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ブラウザを繋ぎ、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に</a:t>
            </a:r>
            <a:r>
              <a:rPr kumimoji="1" lang="ja-JP" altLang="en-US" dirty="0"/>
              <a:t>現在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状態</a:t>
            </a:r>
            <a:r>
              <a:rPr kumimoji="1" lang="ja-JP" altLang="en-US" dirty="0" smtClean="0"/>
              <a:t>を表示する。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36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開発に用いた主な技術</a:t>
            </a:r>
            <a:endParaRPr lang="en-US" altLang="ja-JP" dirty="0" smtClean="0"/>
          </a:p>
          <a:p>
            <a:r>
              <a:rPr lang="en-US" altLang="ja-JP" dirty="0" smtClean="0"/>
              <a:t>HTML5</a:t>
            </a:r>
          </a:p>
          <a:p>
            <a:r>
              <a:rPr lang="en-US" altLang="ja-JP" dirty="0" smtClean="0"/>
              <a:t>JavaScript(HTML</a:t>
            </a:r>
            <a:r>
              <a:rPr lang="en-US" altLang="ja-JP" dirty="0"/>
              <a:t>)</a:t>
            </a:r>
          </a:p>
          <a:p>
            <a:r>
              <a:rPr lang="en-US" altLang="ja-JP" dirty="0" smtClean="0"/>
              <a:t>jQuery(JavaScript</a:t>
            </a:r>
            <a:r>
              <a:rPr lang="ja-JP" altLang="en-US" dirty="0" smtClean="0"/>
              <a:t>ライブラリ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Node.js(</a:t>
            </a:r>
            <a:r>
              <a:rPr lang="ja-JP" altLang="en-US" dirty="0" smtClean="0"/>
              <a:t>サーバー側</a:t>
            </a:r>
            <a:r>
              <a:rPr lang="en-US" altLang="ja-JP" dirty="0" smtClean="0"/>
              <a:t>JS</a:t>
            </a:r>
            <a:r>
              <a:rPr lang="ja-JP" altLang="en-US" dirty="0" smtClean="0"/>
              <a:t>環境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Socket.io(</a:t>
            </a:r>
            <a:r>
              <a:rPr lang="ja-JP" altLang="en-US" dirty="0" smtClean="0"/>
              <a:t>非同期双方向通信規格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Arduino(</a:t>
            </a:r>
            <a:r>
              <a:rPr lang="ja-JP" altLang="en-US" dirty="0" smtClean="0"/>
              <a:t>マイクロコンピューター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6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11163" y="606972"/>
            <a:ext cx="9144000" cy="1326439"/>
          </a:xfrm>
        </p:spPr>
        <p:txBody>
          <a:bodyPr>
            <a:normAutofit/>
          </a:bodyPr>
          <a:lstStyle/>
          <a:p>
            <a:r>
              <a:rPr lang="ja-JP" altLang="en-US" sz="8000" b="1" dirty="0" smtClean="0"/>
              <a:t>デモ</a:t>
            </a:r>
            <a:endParaRPr kumimoji="1" lang="ja-JP" altLang="en-US" sz="80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14" y="2577005"/>
            <a:ext cx="3087276" cy="36661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87" y="2577005"/>
            <a:ext cx="3087276" cy="366614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010805" y="4871545"/>
            <a:ext cx="1844566" cy="78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76496" y="4272455"/>
            <a:ext cx="1978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センサー入力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500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今回は、スマホのブラウザだけの簡易的な実装だけできた。</a:t>
            </a:r>
            <a:endParaRPr kumimoji="1" lang="en-US" altLang="ja-JP" dirty="0" smtClean="0"/>
          </a:p>
          <a:p>
            <a:r>
              <a:rPr lang="ja-JP" altLang="en-US" dirty="0" smtClean="0"/>
              <a:t>スマホ画面用の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の実装は</a:t>
            </a:r>
            <a:r>
              <a:rPr lang="ja-JP" altLang="en-US" dirty="0"/>
              <a:t>初</a:t>
            </a:r>
            <a:r>
              <a:rPr lang="ja-JP" altLang="en-US" dirty="0" smtClean="0"/>
              <a:t>めてだったが、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をもちいて画像をアニメーション化することができた。</a:t>
            </a:r>
            <a:endParaRPr lang="en-US" altLang="ja-JP" dirty="0" smtClean="0"/>
          </a:p>
          <a:p>
            <a:r>
              <a:rPr kumimoji="1" lang="en-US" altLang="ja-JP" dirty="0" smtClean="0"/>
              <a:t>Arduino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Node.js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Socket.io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つは</a:t>
            </a:r>
            <a:r>
              <a:rPr kumimoji="1" lang="ja-JP" altLang="en-US" dirty="0" smtClean="0"/>
              <a:t>初めて用いる言語であったが、基礎の部分しか理解していないので、理解を深めていきたい。</a:t>
            </a:r>
            <a:endParaRPr kumimoji="1" lang="en-US" altLang="ja-JP" dirty="0" smtClean="0"/>
          </a:p>
          <a:p>
            <a:r>
              <a:rPr lang="ja-JP" altLang="en-US" dirty="0" smtClean="0"/>
              <a:t>他のブラウザで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を開くと、前に開いていたブラウザが反応しなくなってしまうので、</a:t>
            </a:r>
            <a:r>
              <a:rPr lang="en-US" altLang="ja-JP" dirty="0" smtClean="0"/>
              <a:t>Thread</a:t>
            </a:r>
            <a:r>
              <a:rPr lang="ja-JP" altLang="en-US" dirty="0" smtClean="0"/>
              <a:t>を用いるか根本的な改善を目指したいと思う。</a:t>
            </a:r>
            <a:endParaRPr lang="en-US" altLang="ja-JP" dirty="0" smtClean="0"/>
          </a:p>
          <a:p>
            <a:r>
              <a:rPr kumimoji="1" lang="ja-JP" altLang="en-US" dirty="0" smtClean="0"/>
              <a:t>次の展開としては、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版用画面の実装と、トイレットペーパーなどの新たな機能をつけていけたらいいと思う。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79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257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佐々木プロジェクト最終発表</vt:lpstr>
      <vt:lpstr>取り組んだテーマ</vt:lpstr>
      <vt:lpstr>プログラムの概要</vt:lpstr>
      <vt:lpstr>開発</vt:lpstr>
      <vt:lpstr>デモ</vt:lpstr>
      <vt:lpstr>反省点</vt:lpstr>
    </vt:vector>
  </TitlesOfParts>
  <Company>法政大学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佐々木プロジェクト最終発表</dc:title>
  <dc:creator>安藤史将</dc:creator>
  <cp:lastModifiedBy>安藤史将</cp:lastModifiedBy>
  <cp:revision>6</cp:revision>
  <dcterms:created xsi:type="dcterms:W3CDTF">2017-08-01T08:03:53Z</dcterms:created>
  <dcterms:modified xsi:type="dcterms:W3CDTF">2017-08-01T09:25:08Z</dcterms:modified>
</cp:coreProperties>
</file>