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360"/>
            <a:ext cx="12191400" cy="403920"/>
          </a:xfrm>
          <a:prstGeom prst="rect">
            <a:avLst/>
          </a:prstGeom>
          <a:solidFill>
            <a:srgbClr val="00228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27040" y="4365720"/>
            <a:ext cx="1823760" cy="1272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 rot="16200000">
            <a:off x="-753120" y="1687680"/>
            <a:ext cx="24786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1500" spc="-1" strike="noStrike">
                <a:solidFill>
                  <a:srgbClr val="002285"/>
                </a:solidFill>
                <a:latin typeface="Arial Black"/>
                <a:ea typeface="DejaVu Sans"/>
              </a:rPr>
              <a:t>UNIVERSITY OF SZEGED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 rot="16200000">
            <a:off x="-914040" y="1914120"/>
            <a:ext cx="30639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i="1" lang="en-GB" sz="2200" spc="-1" strike="noStrike">
                <a:solidFill>
                  <a:srgbClr val="c09100"/>
                </a:solidFill>
                <a:latin typeface="Times New Roman"/>
                <a:ea typeface="DejaVu Sans"/>
              </a:rPr>
              <a:t>D</a:t>
            </a:r>
            <a:r>
              <a:rPr b="0" i="1" lang="en-GB" sz="1500" spc="-1" strike="noStrike">
                <a:solidFill>
                  <a:srgbClr val="c09100"/>
                </a:solidFill>
                <a:latin typeface="Times New Roman"/>
                <a:ea typeface="DejaVu Sans"/>
              </a:rPr>
              <a:t>epartment of Software Engineering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 rot="16200000">
            <a:off x="-1849680" y="3891600"/>
            <a:ext cx="42523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1500" spc="-1" strike="noStrike">
                <a:solidFill>
                  <a:srgbClr val="002285"/>
                </a:solidFill>
                <a:latin typeface="Arial"/>
                <a:ea typeface="DejaVu Sans"/>
              </a:rPr>
              <a:t>UNIVERSITAS SCIENTIARUM SZEGEDIENSIS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90440" y="333360"/>
            <a:ext cx="166320" cy="124560"/>
          </a:xfrm>
          <a:prstGeom prst="rect">
            <a:avLst/>
          </a:prstGeom>
          <a:solidFill>
            <a:srgbClr val="c091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53360"/>
            <a:ext cx="12191400" cy="403920"/>
          </a:xfrm>
          <a:prstGeom prst="rect">
            <a:avLst/>
          </a:prstGeom>
          <a:solidFill>
            <a:srgbClr val="00228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27040" y="4365720"/>
            <a:ext cx="1823760" cy="127260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2"/>
          <p:cNvSpPr/>
          <p:nvPr/>
        </p:nvSpPr>
        <p:spPr>
          <a:xfrm rot="16200000">
            <a:off x="-753120" y="1687680"/>
            <a:ext cx="24786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1500" spc="-1" strike="noStrike">
                <a:solidFill>
                  <a:srgbClr val="002285"/>
                </a:solidFill>
                <a:latin typeface="Arial Black"/>
                <a:ea typeface="DejaVu Sans"/>
              </a:rPr>
              <a:t>UNIVERSITY OF SZEGED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 rot="16200000">
            <a:off x="-914040" y="1914120"/>
            <a:ext cx="30639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i="1" lang="en-GB" sz="2200" spc="-1" strike="noStrike">
                <a:solidFill>
                  <a:srgbClr val="c09100"/>
                </a:solidFill>
                <a:latin typeface="Times New Roman"/>
                <a:ea typeface="DejaVu Sans"/>
              </a:rPr>
              <a:t>D</a:t>
            </a:r>
            <a:r>
              <a:rPr b="0" i="1" lang="en-GB" sz="1500" spc="-1" strike="noStrike">
                <a:solidFill>
                  <a:srgbClr val="c09100"/>
                </a:solidFill>
                <a:latin typeface="Times New Roman"/>
                <a:ea typeface="DejaVu Sans"/>
              </a:rPr>
              <a:t>epartment of Software Engineering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 rot="16200000">
            <a:off x="-1849680" y="3891600"/>
            <a:ext cx="42523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1500" spc="-1" strike="noStrike">
                <a:solidFill>
                  <a:srgbClr val="002285"/>
                </a:solidFill>
                <a:latin typeface="Arial"/>
                <a:ea typeface="DejaVu Sans"/>
              </a:rPr>
              <a:t>UNIVERSITAS SCIENTIARUM SZEGEDIENSIS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90440" y="333360"/>
            <a:ext cx="166320" cy="124560"/>
          </a:xfrm>
          <a:prstGeom prst="rect">
            <a:avLst/>
          </a:prstGeom>
          <a:solidFill>
            <a:srgbClr val="c091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jankiz@inf.u-szeged.hu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914400" y="2130480"/>
            <a:ext cx="10362600" cy="146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Számítógép hálózatok</a:t>
            </a:r>
            <a:br>
              <a:rPr sz="1800"/>
            </a:b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1. gyakorlat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Bevezető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6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Csoportbontás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TextShape 17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2. órától kezdve fix ülésrend lesz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Jelenlét könnyebb ellenőrzése végett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Aki szemüveges vagy egyéb okok miatt nem lát jól, az jelezze ezt, és az első sorokba kerül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CooSpace-en közzé lesz téve az ülésrend, illetve a teremben az órák előtt is meg lehet nézni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Az ülésrend alapján több csoport lesz minden számonkérésen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TextShape 18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9DF37B6-A477-461B-9362-5DC12A847898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3" name="TextShape 19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TextShape 20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B70D0E2-EBC8-4B52-BEBD-23902250E00D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2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2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TextShape 2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32FBCD6-F39F-437B-B89E-FE1B14B75AE6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8" name="TextShape 2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TextShape 2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F8905F2-0D30-4038-A8E3-98B5EDD20AAF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6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Kitöltési jelszó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TextShape 27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sziasztok’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TextShape 28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D011347-CD5E-496F-A709-73F4F4FDB808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3" name="TextShape 29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TextShape 30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691728C-0B80-4918-AF25-F83FE2154A2B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Elérhetőségek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TextShape 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Levelezés a gyakorlatvezetőkkel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Báló Andor (</a:t>
            </a:r>
            <a:r>
              <a:rPr b="0" lang="hu-HU" sz="3000" spc="-1" strike="noStrike" u="sng">
                <a:solidFill>
                  <a:srgbClr val="00a3d6"/>
                </a:solidFill>
                <a:uFillTx/>
                <a:latin typeface="Arial"/>
                <a:ea typeface="DejaVu Sans"/>
              </a:rPr>
              <a:t>??</a:t>
            </a: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Csiki Róbert (</a:t>
            </a:r>
            <a:r>
              <a:rPr b="0" lang="hu-HU" sz="3000" spc="-1" strike="noStrike" u="sng">
                <a:solidFill>
                  <a:srgbClr val="00a3d6"/>
                </a:solidFill>
                <a:uFillTx/>
                <a:latin typeface="Arial"/>
                <a:ea typeface="DejaVu Sans"/>
              </a:rPr>
              <a:t>??</a:t>
            </a: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Jánki Zoltán (</a:t>
            </a:r>
            <a:r>
              <a:rPr b="0" lang="hu-HU" sz="3000" spc="-1" strike="noStrike" u="sng">
                <a:solidFill>
                  <a:srgbClr val="00a3d6"/>
                </a:solidFill>
                <a:uFillTx/>
                <a:latin typeface="Arial"/>
                <a:ea typeface="DejaVu Sans"/>
                <a:hlinkClick r:id="rId1"/>
              </a:rPr>
              <a:t>jankiz@inf.u-szeged.hu</a:t>
            </a: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30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000" spc="-1" strike="noStrike">
                <a:solidFill>
                  <a:srgbClr val="000000"/>
                </a:solidFill>
                <a:latin typeface="Arial"/>
                <a:ea typeface="DejaVu Sans"/>
              </a:rPr>
              <a:t>CooSpace üzenet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6F7E3DD-5466-413D-9324-3D9498CAA8D3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66CF2853-84AE-4BF9-BA6C-B3D100CB9F44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A tárgyról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TextShape 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tárgy célja ismertetni a számítógépes hálózatok működésének alapjait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böngészés mögötti technológia megértése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6432F2E-02C3-400E-A343-949B349BCDF7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8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D8588A3-BC26-4751-995A-010F53C925B8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6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Általános követelmények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TextShape 7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45 perces gyakorlat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Kötelező bejárni (TO szabályzás)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Egy igazolatlan hiányzás megengedett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Igazolt hiányzás esetén az igazolást az első lehetséges alkalommal be kell mutatni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Igazolt távollét esetén a heti számonkérés soron kívül pótolható a gyakorlatvezetővel előre egyeztetett időpontban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TextShape 8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D92C390-12EB-4ADC-A02C-C069DA5BABA1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3" name="TextShape 9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TextShape 10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66A8CAE4-D331-4ECD-88FC-ABB40DF96657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Általános követelmények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TextShape 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Két nagy témakör: Wireshark és Packet Tracer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Számonkérések: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Wiresharkból 4 kis CooSpace teszt (2-5. gyak.)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Wireshark nagy számonkérés a 6. gyakorlaton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Packet Tracerből 5 kis CooSpace teszt (7-11. gyak.)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Packet Tracer nagy számonkérés a 12. gyakorlaton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Javítás/pótlás az utolsó órán (13-14. hét)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25F5520-CC06-46A2-9B68-5E187A15A4D6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A4AA2CA-B1AE-499E-8B8D-E4057D3AE86C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/>
          <p:nvPr/>
        </p:nvSpPr>
        <p:spPr>
          <a:xfrm>
            <a:off x="1007640" y="-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Általános követelmények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978840" y="903600"/>
            <a:ext cx="10770840" cy="539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kis számonkérések 4-4 pontosak, a nagyok 30-30 pontosak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Kis számonkérések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Max: Wireshark 4x4 pont + PT 5x4 pont = 36 pont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 18 pont elérendő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Nagy számonkérések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Max: 30+30 = 60 pont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 30 pont elérendő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Összesen: 96 pont (minimum: 48)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34F3833-E70D-4279-8912-D1A3B0A56AE5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3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DBAC17C-0679-4D32-B0BF-363BF020FCBA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/>
          <p:nvPr/>
        </p:nvSpPr>
        <p:spPr>
          <a:xfrm>
            <a:off x="1007640" y="-72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Gyakorlatok felépítése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TextShape 2"/>
          <p:cNvSpPr/>
          <p:nvPr/>
        </p:nvSpPr>
        <p:spPr>
          <a:xfrm>
            <a:off x="1007640" y="1017360"/>
            <a:ext cx="10770840" cy="531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félév elején minden hallgató megkapja a teljes félév anyagát, ezt önállóan kell feldolgozni és hétről hétre készülni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2. gyakorlattól kezdve az órák elején Kahoot-ozunk egyet, majd néhány percben átnézzük a tipikus hibákat és a főbb tudnivalókat, megbeszéljük a felmerülő kérdéseket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Az óra hátralévő részében mindenki egy, az aktuális anyaghoz kapcsolódó CooSpace tesztet tölt ki (20 perc, 8 kérdés, nagy számonkéréseknél 45 perc, 15 kérdés)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D3E776F-FACA-4974-87A1-E55ABC180C42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8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C76EC8B-1C01-4DDC-BB52-AD6127B507C7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Pontozás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TextShape 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Részpontok nincsenek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Ponthatárok: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0 – 47,5: 1 (elégtelen)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48 – 57,5: 2 (elégséges)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58 – 76: 3 (közepes)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76,5 – 86: 4 (jó)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86,5 – 96: 5 (jeles)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TextShape 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09DBF0D-BEC0-487D-8425-FAFA87446D79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23" name="TextShape 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TextShape 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9EEE0D9-EC9A-46CF-A1FF-BDAE3A2F4E0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1"/>
          <p:cNvSpPr/>
          <p:nvPr/>
        </p:nvSpPr>
        <p:spPr>
          <a:xfrm>
            <a:off x="1007640" y="108000"/>
            <a:ext cx="10770840" cy="13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hu-HU" sz="4000" spc="-1" strike="noStrike">
                <a:solidFill>
                  <a:srgbClr val="000000"/>
                </a:solidFill>
                <a:latin typeface="Arial"/>
                <a:ea typeface="DejaVu Sans"/>
              </a:rPr>
              <a:t>JÖVŐ HÉTEN SZÁMONKÉRÉS!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TextShape 12"/>
          <p:cNvSpPr/>
          <p:nvPr/>
        </p:nvSpPr>
        <p:spPr>
          <a:xfrm>
            <a:off x="1007640" y="1341360"/>
            <a:ext cx="10770840" cy="50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Az első két pdf anyaga szükséges hozzá.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Nézzétek át, ismerkedjetek vele, és gyakoroljatok rá.</a:t>
            </a: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endParaRPr b="0" lang="en-US" sz="3200" spc="-1" strike="noStrike">
              <a:latin typeface="Arial"/>
            </a:endParaRPr>
          </a:p>
          <a:p>
            <a:pPr marL="336600" indent="-33624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hu-H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Telepítsétek a szoftvereket, gyakorlás céljából!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TextShape 13"/>
          <p:cNvSpPr/>
          <p:nvPr/>
        </p:nvSpPr>
        <p:spPr>
          <a:xfrm>
            <a:off x="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B7B5762-CFEA-4AB9-A34C-420E3DEFBACD}" type="datetime1"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2024.09.12.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28" name="TextShape 14"/>
          <p:cNvSpPr/>
          <p:nvPr/>
        </p:nvSpPr>
        <p:spPr>
          <a:xfrm>
            <a:off x="2544120" y="6559200"/>
            <a:ext cx="7094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TextShape 15"/>
          <p:cNvSpPr/>
          <p:nvPr/>
        </p:nvSpPr>
        <p:spPr>
          <a:xfrm>
            <a:off x="9840240" y="6559200"/>
            <a:ext cx="2342520" cy="2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86D27BB-E3E4-4AD8-AF62-712233D463C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549</TotalTime>
  <Application>LibreOffice/7.3.7.2$Linux_X86_64 LibreOffice_project/30$Build-2</Application>
  <AppVersion>15.0000</AppVersion>
  <Words>397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2017-08-22T23:20:19Z</dcterms:created>
  <dc:creator>Bordé Sándor</dc:creator>
  <dc:description/>
  <dc:language>hu-HU</dc:language>
  <cp:lastModifiedBy/>
  <dcterms:modified xsi:type="dcterms:W3CDTF">2024-09-12T23:19:43Z</dcterms:modified>
  <cp:revision>76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Szélesvásznú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