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7772400" cy="10058400"/>
  <p:embeddedFontLst>
    <p:embeddedFont>
      <p:font typeface="Arial Black" panose="020B0A04020102020204" pitchFamily="3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NopMDe8ZB6iaoUS+ftrgcU99+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86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6453360"/>
            <a:ext cx="12191041" cy="403560"/>
          </a:xfrm>
          <a:prstGeom prst="rect">
            <a:avLst/>
          </a:prstGeom>
          <a:solidFill>
            <a:srgbClr val="002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27040" y="4365720"/>
            <a:ext cx="1823400" cy="1272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/>
          <p:nvPr/>
        </p:nvSpPr>
        <p:spPr>
          <a:xfrm rot="-5400000">
            <a:off x="-752760" y="1687680"/>
            <a:ext cx="2478240" cy="22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b="0" i="0" u="none" strike="noStrike" cap="none">
                <a:solidFill>
                  <a:srgbClr val="002285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OF SZEGED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"/>
          <p:cNvSpPr/>
          <p:nvPr/>
        </p:nvSpPr>
        <p:spPr>
          <a:xfrm rot="-5400000">
            <a:off x="-913320" y="1914480"/>
            <a:ext cx="30636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1" u="none" strike="noStrike" cap="none">
                <a:solidFill>
                  <a:srgbClr val="C09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hu-HU" sz="1500" b="0" i="1" u="none" strike="noStrike" cap="none">
                <a:solidFill>
                  <a:srgbClr val="C09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Software Engineering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"/>
          <p:cNvSpPr/>
          <p:nvPr/>
        </p:nvSpPr>
        <p:spPr>
          <a:xfrm rot="-5400000">
            <a:off x="-1848960" y="3891960"/>
            <a:ext cx="4251960" cy="22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b="0" i="0" u="none" strike="noStrike" cap="none">
                <a:solidFill>
                  <a:srgbClr val="002285"/>
                </a:solidFill>
                <a:latin typeface="Arial"/>
                <a:ea typeface="Arial"/>
                <a:cs typeface="Arial"/>
                <a:sym typeface="Arial"/>
              </a:rPr>
              <a:t>UNIVERSITAS SCIENTIARUM SZEGEDIENSIS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90440" y="333360"/>
            <a:ext cx="165960" cy="124200"/>
          </a:xfrm>
          <a:prstGeom prst="rect">
            <a:avLst/>
          </a:prstGeom>
          <a:solidFill>
            <a:srgbClr val="C09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0" y="6453360"/>
            <a:ext cx="12191041" cy="403560"/>
          </a:xfrm>
          <a:prstGeom prst="rect">
            <a:avLst/>
          </a:prstGeom>
          <a:solidFill>
            <a:srgbClr val="002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27040" y="4365720"/>
            <a:ext cx="1823400" cy="127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/>
          <p:nvPr/>
        </p:nvSpPr>
        <p:spPr>
          <a:xfrm rot="-5400000">
            <a:off x="-752760" y="1687680"/>
            <a:ext cx="2478240" cy="22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b="0" i="0" u="none" strike="noStrike" cap="none">
                <a:solidFill>
                  <a:srgbClr val="002285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OF SZEGED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/>
          <p:nvPr/>
        </p:nvSpPr>
        <p:spPr>
          <a:xfrm rot="-5400000">
            <a:off x="-913320" y="1914480"/>
            <a:ext cx="30636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1" u="none" strike="noStrike" cap="none">
                <a:solidFill>
                  <a:srgbClr val="C09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hu-HU" sz="1500" b="0" i="1" u="none" strike="noStrike" cap="none">
                <a:solidFill>
                  <a:srgbClr val="C09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Software Engineering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/>
          <p:nvPr/>
        </p:nvSpPr>
        <p:spPr>
          <a:xfrm rot="-5400000">
            <a:off x="-1848960" y="3891960"/>
            <a:ext cx="4251960" cy="22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b="0" i="0" u="none" strike="noStrike" cap="none">
                <a:solidFill>
                  <a:srgbClr val="002285"/>
                </a:solidFill>
                <a:latin typeface="Arial"/>
                <a:ea typeface="Arial"/>
                <a:cs typeface="Arial"/>
                <a:sym typeface="Arial"/>
              </a:rPr>
              <a:t>UNIVERSITAS SCIENTIARUM SZEGEDIENSIS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190440" y="333360"/>
            <a:ext cx="165960" cy="124200"/>
          </a:xfrm>
          <a:prstGeom prst="rect">
            <a:avLst/>
          </a:prstGeom>
          <a:solidFill>
            <a:srgbClr val="C09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/>
          <p:nvPr/>
        </p:nvSpPr>
        <p:spPr>
          <a:xfrm>
            <a:off x="914400" y="2130480"/>
            <a:ext cx="10362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Számítógép hálózatok</a:t>
            </a:r>
            <a:br>
              <a:rPr lang="hu-HU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hu-HU" sz="4000" b="1" dirty="0"/>
              <a:t>10</a:t>
            </a:r>
            <a:r>
              <a:rPr lang="hu-HU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gyakorlat</a:t>
            </a:r>
            <a:endParaRPr sz="4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2083500" y="3886200"/>
            <a:ext cx="8533500" cy="1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hu-HU" sz="3200" dirty="0"/>
              <a:t>NAT konfiguráció PT-</a:t>
            </a:r>
            <a:r>
              <a:rPr lang="hu-HU" sz="3200" dirty="0" err="1"/>
              <a:t>ben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1007703" y="-99550"/>
            <a:ext cx="10770600" cy="1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Tipikus hibák I.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1007640" y="1030060"/>
            <a:ext cx="10770600" cy="50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4000" b="1" dirty="0"/>
              <a:t>Ne </a:t>
            </a:r>
            <a:r>
              <a:rPr lang="hu-HU" sz="4000" dirty="0"/>
              <a:t>tévesszük össze a publikus és a privát </a:t>
            </a:r>
            <a:r>
              <a:rPr lang="hu-HU" sz="4000" dirty="0" err="1"/>
              <a:t>ip</a:t>
            </a:r>
            <a:r>
              <a:rPr lang="hu-HU" sz="4000" dirty="0"/>
              <a:t> címeket!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4000" dirty="0"/>
              <a:t>Statikus oldalt meg tudjuk mindig </a:t>
            </a:r>
            <a:r>
              <a:rPr lang="hu-HU" sz="4000" dirty="0" err="1"/>
              <a:t>pingelni</a:t>
            </a:r>
            <a:r>
              <a:rPr lang="hu-HU" sz="4000" dirty="0"/>
              <a:t>, viszont a dinamikust </a:t>
            </a:r>
            <a:r>
              <a:rPr lang="hu-HU" sz="4000" b="1" dirty="0"/>
              <a:t>nem</a:t>
            </a:r>
            <a:endParaRPr lang="hu-HU" sz="4000"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4000" dirty="0"/>
              <a:t>Statikusnál milyen összerendelés van, illetve a dinamikusnál és miért.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4000" b="1" i="0" u="none" strike="noStrike" cap="none" dirty="0"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0" y="6559200"/>
            <a:ext cx="2342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2021.10.23.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2544120" y="6559200"/>
            <a:ext cx="7094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Számítógép hálózatok gyakorlat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840240" y="6559200"/>
            <a:ext cx="2342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>
            <a:off x="1007640" y="108000"/>
            <a:ext cx="10770480" cy="131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Tipikus hibák II.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887400" y="1371600"/>
            <a:ext cx="10999080" cy="50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4000" b="1" dirty="0"/>
              <a:t>Ne </a:t>
            </a:r>
            <a:r>
              <a:rPr lang="hu-HU" sz="4000" dirty="0"/>
              <a:t>keverjük össze a </a:t>
            </a:r>
            <a:r>
              <a:rPr lang="hu-HU" sz="4000" dirty="0" err="1"/>
              <a:t>wildcard</a:t>
            </a:r>
            <a:r>
              <a:rPr lang="hu-HU" sz="4000" dirty="0"/>
              <a:t> maszkot a sima maszkkal.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4000" dirty="0" err="1"/>
              <a:t>ip</a:t>
            </a:r>
            <a:r>
              <a:rPr lang="hu-HU" sz="4000" dirty="0"/>
              <a:t> </a:t>
            </a:r>
            <a:r>
              <a:rPr lang="hu-HU" sz="4000" dirty="0" err="1"/>
              <a:t>nat</a:t>
            </a:r>
            <a:r>
              <a:rPr lang="hu-HU" sz="4000" dirty="0"/>
              <a:t> </a:t>
            </a:r>
            <a:r>
              <a:rPr lang="hu-HU" sz="4000" dirty="0" err="1"/>
              <a:t>inside</a:t>
            </a:r>
            <a:r>
              <a:rPr lang="hu-HU" sz="4000" dirty="0"/>
              <a:t>/</a:t>
            </a:r>
            <a:r>
              <a:rPr lang="hu-HU" sz="4000" dirty="0" err="1"/>
              <a:t>outside</a:t>
            </a:r>
            <a:r>
              <a:rPr lang="hu-HU" sz="4000" dirty="0"/>
              <a:t> helyes használata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4000" dirty="0"/>
              <a:t>Dinamikus NAT-nál kell egy </a:t>
            </a:r>
            <a:r>
              <a:rPr lang="hu-HU" sz="4000" dirty="0" err="1"/>
              <a:t>pool</a:t>
            </a:r>
            <a:r>
              <a:rPr lang="hu-HU" sz="4000" dirty="0"/>
              <a:t> illetve egy </a:t>
            </a:r>
            <a:r>
              <a:rPr lang="hu-HU" sz="4000" dirty="0" err="1"/>
              <a:t>access-list</a:t>
            </a:r>
            <a:r>
              <a:rPr lang="hu-HU" sz="4000" dirty="0"/>
              <a:t> is!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4000" dirty="0"/>
              <a:t>Címfordításnál az </a:t>
            </a:r>
            <a:r>
              <a:rPr lang="hu-HU" sz="4000" dirty="0" err="1"/>
              <a:t>ip</a:t>
            </a:r>
            <a:r>
              <a:rPr lang="hu-HU" sz="4000" dirty="0"/>
              <a:t> </a:t>
            </a:r>
            <a:r>
              <a:rPr lang="hu-HU" sz="4000" dirty="0" err="1"/>
              <a:t>route</a:t>
            </a:r>
            <a:r>
              <a:rPr lang="hu-HU" sz="4000" dirty="0"/>
              <a:t> helyes használata</a:t>
            </a:r>
            <a:endParaRPr sz="4000" dirty="0"/>
          </a:p>
        </p:txBody>
      </p:sp>
      <p:sp>
        <p:nvSpPr>
          <p:cNvPr id="141" name="Google Shape;141;p3"/>
          <p:cNvSpPr/>
          <p:nvPr/>
        </p:nvSpPr>
        <p:spPr>
          <a:xfrm>
            <a:off x="0" y="6559200"/>
            <a:ext cx="2342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2021.10.23.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2544120" y="6559200"/>
            <a:ext cx="7094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Számítógép hálózatok gyakorlat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9840240" y="6559200"/>
            <a:ext cx="2342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>
            <a:off x="1007640" y="108000"/>
            <a:ext cx="10770480" cy="131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Kitöltési jelszó:</a:t>
            </a:r>
            <a:endParaRPr sz="4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887400" y="3140014"/>
            <a:ext cx="10999080" cy="326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</a:pPr>
            <a:r>
              <a:rPr lang="hu-HU" sz="4400" b="1" dirty="0">
                <a:solidFill>
                  <a:srgbClr val="FF0000"/>
                </a:solidFill>
              </a:rPr>
              <a:t>harrypotter</a:t>
            </a:r>
            <a:endParaRPr sz="4400" b="1" dirty="0">
              <a:solidFill>
                <a:srgbClr val="FF0000"/>
              </a:solidFill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0" y="6559200"/>
            <a:ext cx="2342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2021.10.23.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2544120" y="6559200"/>
            <a:ext cx="7094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Számítógép hálózatok gyakorlat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9840240" y="6559200"/>
            <a:ext cx="2342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68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105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Arial Black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Egedi Balázs László</dc:creator>
  <cp:lastModifiedBy>Andor Báló</cp:lastModifiedBy>
  <cp:revision>4</cp:revision>
  <dcterms:created xsi:type="dcterms:W3CDTF">2017-08-22T23:20:19Z</dcterms:created>
  <dcterms:modified xsi:type="dcterms:W3CDTF">2024-09-17T12:18:11Z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Szélesvásznú</vt:lpwstr>
  </property>
  <property fmtid="{D5CDD505-2E9C-101B-9397-08002B2CF9AE}" pid="3" name="Slides">
    <vt:i4>4</vt:i4>
  </property>
</Properties>
</file>