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4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75" r:id="rId7"/>
    <p:sldId id="277" r:id="rId8"/>
    <p:sldId id="279" r:id="rId9"/>
    <p:sldId id="278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zerző" initials="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41" autoAdjust="0"/>
  </p:normalViewPr>
  <p:slideViewPr>
    <p:cSldViewPr snapToGrid="0" snapToObjects="1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9-15T09:20:34.605" idx="1">
    <p:pos x="10" y="10"/>
    <p:text>Guido van Rossum holland programozó kezdett el fejleszteni 1989 végén, majd hozott nyilvánosságra 1991-ben.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9-15T09:19:57.927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2" dt="2022-09-15T09:20:52.175" idx="3">
    <p:pos x="10" y="146"/>
    <p:text>A Python egy általános célú, nagyon magas szintű programozási nyelv
A nyelv tervezési filozófiája az olvashatóságot és a programozói munka megkönnyítését helyezi előtérbe a futási sebességgel szemben.</p:text>
    <p:extLst>
      <p:ext uri="{C676402C-5697-4E1C-873F-D02D1690AC5C}">
        <p15:threadingInfo xmlns:p15="http://schemas.microsoft.com/office/powerpoint/2012/main" timeZoneBias="-120">
          <p15:parentCm authorId="2" idx="2"/>
        </p15:threadingInfo>
      </p:ext>
    </p:extLst>
  </p:cm>
  <p:cm authorId="2" dt="2022-09-15T09:36:00.596" idx="4">
    <p:pos x="146" y="146"/>
    <p:text>Dinamikus típusokat és automatikus memóriakezelést használ, ilyen szempontból hasonlít a Scheme, Perl és Ruby nyelvekhez, emellett szigorú típusrendszerrel rendelkezik.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9-15T09:23:49.321" idx="5">
    <p:pos x="3086" y="2916"/>
    <p:text>•	A Python alapötlete az 1980-as évek végén született meg
•	A fejlesztést 1989 decemberében kezdte el Guido van Rossum a CWI-n
•	A CWI (Centrum Wiskunde &amp; Informatica, magyarul Matematikai és Informatikai Központ) egy kutatóintézet Amszterdamban.
•	A nyelv a nevét a Monty Python csoportról kapta.
•	1991 februárjában jelent meg az első nyilvános változat (0.9.0 verzió néven) az alt.sources hírcsoportban.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38834F95-97B5-4519-A38B-3B8DC2232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0F172A5-29F6-4A1B-9A92-FF2BFB7F84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4A132-A2E9-4A53-AF4B-FAF9D57572FB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48BD55-C7D0-4F17-9EA9-4979238DE7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DCF0A17-B208-4405-9253-830E305716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66CF4-2866-49FA-B224-7E314EFAAD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1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EBC67-D019-4583-984E-B2250759AAE5}" type="datetimeFigureOut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6C88-5714-4435-A8C0-B617125C99F0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8061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94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noProof="0" smtClean="0"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1553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rtl="0"/>
            <a:fld id="{3CE821E0-3410-4A88-8DED-9DBA15C6BBE6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3437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976FB-FBCE-40A1-9B83-A9B94C11CE00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094184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976FB-FBCE-40A1-9B83-A9B94C11CE00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604322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60FFFB-BF7F-437D-A4A6-7801D83B6172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3722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976FB-FBCE-40A1-9B83-A9B94C11CE00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809378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976FB-FBCE-40A1-9B83-A9B94C11CE00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432090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5AC0A3-2749-4477-9BAF-9491B7C23E15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98918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810BAF-818A-42D9-BBC5-752C0A83470E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74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6000FC-FCE1-4C40-9BAB-39B4A88F9D88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8977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730356-25D2-4E83-A7B8-C4ADC8587BD3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35821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3A1637-F711-4FD4-85F4-796FC4543345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6979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976FB-FBCE-40A1-9B83-A9B94C11CE00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079505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72ECD5-77CD-40D9-8E6A-18B1F171A124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8671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70B680-524D-44FE-8CD2-07C25BB9AD09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7442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1C841F-378D-486E-80A5-3EDB5DFF52F7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1629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3C4162-F167-4A0B-BF4E-3F47C180706D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296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5A1FEC-75C4-4961-8D44-05149E6B7972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951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B4976FB-FBCE-40A1-9B83-A9B94C11CE00}" type="datetime1">
              <a:rPr lang="hu-HU" noProof="0" smtClean="0"/>
              <a:t>2022.09.15.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6611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Programoz%C3%A1si_paradigma" TargetMode="External"/><Relationship Id="rId2" Type="http://schemas.openxmlformats.org/officeDocument/2006/relationships/hyperlink" Target="https://hu.wikipedia.org/wiki/Objektumorient%C3%A1lt_programoz%C3%A1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python&amp;source=lnms&amp;tbm=isch&amp;sa=X&amp;ved=2ahUKEwjd9-Tknpb6AhX6_rsIHQJGBhsQ_AUoAXoECAMQAw&amp;biw=929&amp;bih=932#imgrc=NTs26B9b7lTz3M" TargetMode="External"/><Relationship Id="rId2" Type="http://schemas.openxmlformats.org/officeDocument/2006/relationships/hyperlink" Target="https://hu.wikipedia.org/wiki/Python_(programoz%C3%A1si_nyelv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uido_van_Rossu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éjszakai égbolt hegyekkel a messzeségbe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170" y="3054016"/>
            <a:ext cx="7197726" cy="1274076"/>
          </a:xfrm>
        </p:spPr>
        <p:txBody>
          <a:bodyPr rtlCol="0">
            <a:normAutofit/>
          </a:bodyPr>
          <a:lstStyle/>
          <a:p>
            <a:pPr algn="ctr" rtl="0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Python (programming language)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432" y="3330459"/>
            <a:ext cx="1217121" cy="133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Guido van </a:t>
            </a:r>
            <a:r>
              <a:rPr lang="hu-HU" dirty="0" err="1" smtClean="0"/>
              <a:t>rossum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 </a:t>
            </a:r>
            <a:r>
              <a:rPr lang="hu-HU" dirty="0" smtClean="0"/>
              <a:t>holland programozó</a:t>
            </a:r>
          </a:p>
          <a:p>
            <a:r>
              <a:rPr lang="hu-HU" dirty="0" smtClean="0"/>
              <a:t>fejleszteni </a:t>
            </a:r>
            <a:r>
              <a:rPr lang="hu-HU" dirty="0"/>
              <a:t>1989 </a:t>
            </a:r>
            <a:r>
              <a:rPr lang="hu-HU" dirty="0" smtClean="0"/>
              <a:t>végén kezdte, </a:t>
            </a:r>
          </a:p>
          <a:p>
            <a:r>
              <a:rPr lang="hu-HU" dirty="0" smtClean="0"/>
              <a:t>nyilvánosságra 1991-ben hozta</a:t>
            </a:r>
            <a:endParaRPr lang="hu-HU" dirty="0"/>
          </a:p>
        </p:txBody>
      </p:sp>
      <p:pic>
        <p:nvPicPr>
          <p:cNvPr id="3074" name="Picture 2" descr="Guido-portrait-2014-dr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182" y="2821257"/>
            <a:ext cx="2822350" cy="1885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447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/>
              <a:t>Python</a:t>
            </a: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1" y="2434167"/>
            <a:ext cx="10131425" cy="3649133"/>
          </a:xfrm>
        </p:spPr>
        <p:txBody>
          <a:bodyPr/>
          <a:lstStyle/>
          <a:p>
            <a:r>
              <a:rPr lang="hu-HU" dirty="0"/>
              <a:t>A nyelv tervezési </a:t>
            </a:r>
            <a:r>
              <a:rPr lang="hu-HU" dirty="0" smtClean="0"/>
              <a:t>filozófiája</a:t>
            </a:r>
          </a:p>
          <a:p>
            <a:r>
              <a:rPr lang="hu-HU" dirty="0"/>
              <a:t> Á</a:t>
            </a:r>
            <a:r>
              <a:rPr lang="hu-HU" dirty="0" smtClean="0"/>
              <a:t>ltalános célú</a:t>
            </a:r>
            <a:endParaRPr lang="hu-HU" dirty="0"/>
          </a:p>
          <a:p>
            <a:r>
              <a:rPr lang="hu-HU" dirty="0" smtClean="0"/>
              <a:t>Nagyon magas szintű programozási </a:t>
            </a:r>
            <a:r>
              <a:rPr lang="hu-HU" dirty="0" smtClean="0"/>
              <a:t>nyelv</a:t>
            </a:r>
          </a:p>
          <a:p>
            <a:r>
              <a:rPr lang="hu-HU" dirty="0"/>
              <a:t>Dinamikus típusokat és automatikus memóriakezelést </a:t>
            </a:r>
            <a:r>
              <a:rPr lang="hu-HU" dirty="0" smtClean="0"/>
              <a:t>használ</a:t>
            </a:r>
            <a:endParaRPr lang="hu-HU" dirty="0"/>
          </a:p>
        </p:txBody>
      </p:sp>
      <p:pic>
        <p:nvPicPr>
          <p:cNvPr id="2056" name="Picture 8" descr="Weird Python Stuff You Might Not Have Seen Before | by Emmett Boudreau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24" y="4601701"/>
            <a:ext cx="2018913" cy="1367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3978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Alapötlete - 1980</a:t>
            </a:r>
          </a:p>
          <a:p>
            <a:r>
              <a:rPr lang="es-ES" dirty="0" smtClean="0"/>
              <a:t>A </a:t>
            </a:r>
            <a:r>
              <a:rPr lang="es-ES" dirty="0"/>
              <a:t>fejlesztést </a:t>
            </a:r>
            <a:r>
              <a:rPr lang="hu-HU" dirty="0" smtClean="0"/>
              <a:t>- </a:t>
            </a:r>
            <a:r>
              <a:rPr lang="es-ES" dirty="0" smtClean="0"/>
              <a:t>1989</a:t>
            </a:r>
            <a:endParaRPr lang="hu-HU" dirty="0" smtClean="0"/>
          </a:p>
          <a:p>
            <a:r>
              <a:rPr lang="hu-HU" dirty="0"/>
              <a:t>A CWI </a:t>
            </a:r>
            <a:endParaRPr lang="hu-HU" dirty="0" smtClean="0"/>
          </a:p>
          <a:p>
            <a:r>
              <a:rPr lang="hu-HU" dirty="0" smtClean="0"/>
              <a:t>Monty </a:t>
            </a:r>
            <a:r>
              <a:rPr lang="hu-HU" dirty="0" smtClean="0"/>
              <a:t>Python</a:t>
            </a:r>
            <a:r>
              <a:rPr lang="hu-HU" dirty="0"/>
              <a:t> </a:t>
            </a:r>
            <a:r>
              <a:rPr lang="hu-HU" dirty="0" smtClean="0"/>
              <a:t>csoport</a:t>
            </a:r>
            <a:endParaRPr lang="hu-HU" dirty="0" smtClean="0"/>
          </a:p>
          <a:p>
            <a:r>
              <a:rPr lang="hu-HU" dirty="0"/>
              <a:t>1991 februárjában </a:t>
            </a:r>
            <a:r>
              <a:rPr lang="hu-HU" dirty="0" smtClean="0"/>
              <a:t>első </a:t>
            </a:r>
            <a:r>
              <a:rPr lang="hu-HU" dirty="0"/>
              <a:t>nyilvános </a:t>
            </a:r>
            <a:r>
              <a:rPr lang="hu-HU" dirty="0" smtClean="0"/>
              <a:t>változat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436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Python többek között a funkcionális, az </a:t>
            </a:r>
            <a:r>
              <a:rPr lang="hu-HU" dirty="0">
                <a:hlinkClick r:id="rId2" tooltip="Objektumorientált programozás"/>
              </a:rPr>
              <a:t>objektumorientált</a:t>
            </a:r>
            <a:r>
              <a:rPr lang="hu-HU" dirty="0"/>
              <a:t>, az imperatív és a procedurális </a:t>
            </a:r>
            <a:r>
              <a:rPr lang="hu-HU" dirty="0">
                <a:hlinkClick r:id="rId3" tooltip="Programozási paradigma"/>
              </a:rPr>
              <a:t>programozási paradigmákat</a:t>
            </a:r>
            <a:r>
              <a:rPr lang="hu-HU" dirty="0"/>
              <a:t> támogatja.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99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https://hu.wikipedia.org/wiki/Python_(programoz%C3%A1si_nyelv</a:t>
            </a:r>
            <a:r>
              <a:rPr lang="hu-HU" dirty="0" smtClean="0">
                <a:hlinkClick r:id="rId2"/>
              </a:rPr>
              <a:t>)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www.google.com/search?q=python&amp;source=lnms&amp;tbm=isch&amp;sa=X&amp;ved=2ahUKEwjd9-Tknpb6AhX6_rsIHQJGBhsQ_AUoAXoECAMQAw&amp;biw=929&amp;bih=932#imgrc=NTs26B9b7lTz3M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en.wikipedia.org/wiki/Guido_van_Rossum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fénypontok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hu-HU" dirty="0" smtClean="0"/>
              <a:t>Köszönöm!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0</TotalTime>
  <Words>92</Words>
  <Application>Microsoft Office PowerPoint</Application>
  <PresentationFormat>Szélesvásznú</PresentationFormat>
  <Paragraphs>24</Paragraphs>
  <Slides>7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Égi</vt:lpstr>
      <vt:lpstr>Python</vt:lpstr>
      <vt:lpstr>Guido van rossum</vt:lpstr>
      <vt:lpstr>Python</vt:lpstr>
      <vt:lpstr>Története</vt:lpstr>
      <vt:lpstr>PowerPoint-bemutató</vt:lpstr>
      <vt:lpstr>Források</vt:lpstr>
      <vt:lpstr>Köszönöm!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2022-09-12T12:01:40Z</dcterms:created>
  <dcterms:modified xsi:type="dcterms:W3CDTF">2022-09-15T07:38:07Z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