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4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77" r:id="rId7"/>
    <p:sldId id="275" r:id="rId8"/>
    <p:sldId id="279" r:id="rId9"/>
    <p:sldId id="280" r:id="rId10"/>
    <p:sldId id="278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zerző" initials="S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595" autoAdjust="0"/>
  </p:normalViewPr>
  <p:slideViewPr>
    <p:cSldViewPr snapToGrid="0" snapToObjects="1">
      <p:cViewPr varScale="1">
        <p:scale>
          <a:sx n="99" d="100"/>
          <a:sy n="99" d="100"/>
        </p:scale>
        <p:origin x="84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9-15T09:20:34.605" idx="1">
    <p:pos x="2514" y="2332"/>
    <p:text>Guido van Rossum holland programozó kezdett el fejleszteni 1989 végén, majd hozott nyilvánosságra 1991-ben.</p:text>
    <p:extLst>
      <p:ext uri="{C676402C-5697-4E1C-873F-D02D1690AC5C}">
        <p15:threadingInfo xmlns:p15="http://schemas.microsoft.com/office/powerpoint/2012/main" timeZoneBias="-120"/>
      </p:ext>
    </p:extLst>
  </p:cm>
  <p:cm authorId="2" dt="2022-09-24T17:31:45.174" idx="6">
    <p:pos x="2571" y="2802"/>
    <p:text>•	1991 februárjában jelent meg az első nyilvános változat (0.9.0 verzió néven) az alt.sources hírcsoportban.</p:text>
    <p:extLst>
      <p:ext uri="{C676402C-5697-4E1C-873F-D02D1690AC5C}">
        <p15:threadingInfo xmlns:p15="http://schemas.microsoft.com/office/powerpoint/2012/main" timeZoneBias="-120"/>
      </p:ext>
    </p:extLst>
  </p:cm>
  <p:cm authorId="2" dt="2022-09-24T17:56:02.103" idx="7">
    <p:pos x="2077" y="2002"/>
    <p:text>A Python az 1980-as évek végén született meg A CWI-n (Centrum Wiskunde &amp; Informatica, magyarul Matematikai és Informatikai Központ).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9-15T09:23:49.321" idx="5">
    <p:pos x="2197" y="1910"/>
    <p:text>•	A nyelv a nevét a Monty Python csoportról kapta.</p:text>
    <p:extLst>
      <p:ext uri="{C676402C-5697-4E1C-873F-D02D1690AC5C}">
        <p15:threadingInfo xmlns:p15="http://schemas.microsoft.com/office/powerpoint/2012/main" timeZoneBias="-120"/>
      </p:ext>
    </p:extLst>
  </p:cm>
  <p:cm authorId="2" dt="2022-09-25T12:19:34.118" idx="8">
    <p:pos x="2392" y="2244"/>
    <p:text>az ABC programozási nyelv utódja gondolta ki a pythont 1980-ban</p:text>
    <p:extLst>
      <p:ext uri="{C676402C-5697-4E1C-873F-D02D1690AC5C}">
        <p15:threadingInfo xmlns:p15="http://schemas.microsoft.com/office/powerpoint/2012/main" timeZoneBias="-120"/>
      </p:ext>
    </p:extLst>
  </p:cm>
  <p:cm authorId="2" dt="2022-09-25T12:42:25.393" idx="9">
    <p:pos x="2566" y="2691"/>
    <p:text>A projekt vezető fejlesztőjeként Van Rossum volt a kizárólagos felelőssége, egészen 2018. július 12-ig, amikor bejelentette, hogy „állandó / örök szabadságot” hagyott a Python „egy életre szóló jóindulatú diktátoraként” betöltött feladatai alól. Ezt a címet a Python közösség adományozta neki, hogy tükrözze hosszú távú elkötelezettség a projekt fő döntéshozójaként.</p:text>
    <p:extLst>
      <p:ext uri="{C676402C-5697-4E1C-873F-D02D1690AC5C}">
        <p15:threadingInfo xmlns:p15="http://schemas.microsoft.com/office/powerpoint/2012/main" timeZoneBias="-120"/>
      </p:ext>
    </p:extLst>
  </p:cm>
  <p:cm authorId="2" dt="2022-09-25T12:46:55.168" idx="10">
    <p:pos x="2584" y="3012"/>
    <p:text>2019 januárjában az aktív Python fő fejlesztők öttagú Irányító Tanácsot választottak a projekt vezetésére.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9-15T09:19:57.927" idx="2">
    <p:pos x="2313" y="2079"/>
    <p:text/>
    <p:extLst>
      <p:ext uri="{C676402C-5697-4E1C-873F-D02D1690AC5C}">
        <p15:threadingInfo xmlns:p15="http://schemas.microsoft.com/office/powerpoint/2012/main" timeZoneBias="-120"/>
      </p:ext>
    </p:extLst>
  </p:cm>
  <p:cm authorId="2" dt="2022-09-15T09:20:52.175" idx="3">
    <p:pos x="2313" y="2215"/>
    <p:text>A Python egy általános célú, nagyon magas szintű programozási nyelv
A nyelv tervezési filozófiája az olvashatóságot és a programozói munka megkönnyítését helyezi előtérbe a futási sebességgel szemben.</p:text>
    <p:extLst>
      <p:ext uri="{C676402C-5697-4E1C-873F-D02D1690AC5C}">
        <p15:threadingInfo xmlns:p15="http://schemas.microsoft.com/office/powerpoint/2012/main" timeZoneBias="-120">
          <p15:parentCm authorId="2" idx="2"/>
        </p15:threadingInfo>
      </p:ext>
    </p:extLst>
  </p:cm>
  <p:cm authorId="2" dt="2022-09-15T09:36:00.596" idx="4">
    <p:pos x="1699" y="2625"/>
    <p:text>Dinamikus típusokat és automatikus memóriakezelést használ,(ilyen szempontból     hasonlít a Scheme, Perl és Ruby   nyelvekhez, )     emellett szigorú típusrendszerrel rendelkezik.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9-25T13:33:03.841" idx="11">
    <p:pos x="1975" y="1939"/>
    <p:text>A Python egy nagyon magas szintű programozási nyelv, mégis könnyű megtanulni.</p:text>
    <p:extLst>
      <p:ext uri="{C676402C-5697-4E1C-873F-D02D1690AC5C}">
        <p15:threadingInfo xmlns:p15="http://schemas.microsoft.com/office/powerpoint/2012/main" timeZoneBias="-120"/>
      </p:ext>
    </p:extLst>
  </p:cm>
  <p:cm authorId="2" dt="2022-09-25T13:34:29.424" idx="12">
    <p:pos x="1969" y="2199"/>
    <p:text>A Python kód egyszerű angol szavaknak tűnik.</p:text>
    <p:extLst>
      <p:ext uri="{C676402C-5697-4E1C-873F-D02D1690AC5C}">
        <p15:threadingInfo xmlns:p15="http://schemas.microsoft.com/office/powerpoint/2012/main" timeZoneBias="-120"/>
      </p:ext>
    </p:extLst>
  </p:cm>
  <p:cm authorId="2" dt="2022-09-25T13:37:18.647" idx="13">
    <p:pos x="2498" y="2431"/>
    <p:text>A Python az OSI által jóváhagyott nyílt forráskódú licenc alatt készült.</p:text>
    <p:extLst>
      <p:ext uri="{C676402C-5697-4E1C-873F-D02D1690AC5C}">
        <p15:threadingInfo xmlns:p15="http://schemas.microsoft.com/office/powerpoint/2012/main" timeZoneBias="-120"/>
      </p:ext>
    </p:extLst>
  </p:cm>
  <p:cm authorId="2" dt="2022-09-25T13:40:17.847" idx="14">
    <p:pos x="2484" y="2708"/>
    <p:text>A Python széles körű szabványos könyvtárral rendelkezik, amely bárki számára elérhető. Ez azt jelenti, hogy a programozóknak nem kell minden egyes dologhoz megírniuk a kódjukat, ellentétben más programozási nyelvekkel.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9-25T13:48:14.775" idx="15">
    <p:pos x="3548" y="1928"/>
    <p:text>A programozási nyelv objektumorientált, ha a tervezést adatok és objektumok köré összpontosítja, nem pedig funkciókra és logikára. Éppen ellenkezőleg, egy programozási nyelv procedurális-orientált, ha jobban összpontosít a funkciókra</p:text>
    <p:extLst>
      <p:ext uri="{C676402C-5697-4E1C-873F-D02D1690AC5C}">
        <p15:threadingInfo xmlns:p15="http://schemas.microsoft.com/office/powerpoint/2012/main" timeZoneBias="-120"/>
      </p:ext>
    </p:extLst>
  </p:cm>
  <p:cm authorId="2" dt="2022-09-25T13:51:10.876" idx="16">
    <p:pos x="1333" y="2207"/>
    <p:text>Egy programozási nyelvről akkor mondjuk hogy, bővíthető, ha más nyelvekre is kiterjeszthető. A Python kód más nyelveken is írható, mint például a C++</p:text>
    <p:extLst>
      <p:ext uri="{C676402C-5697-4E1C-873F-D02D1690AC5C}">
        <p15:threadingInfo xmlns:p15="http://schemas.microsoft.com/office/powerpoint/2012/main" timeZoneBias="-120"/>
      </p:ext>
    </p:extLst>
  </p:cm>
  <p:cm authorId="2" dt="2022-09-25T13:56:58.184" idx="17">
    <p:pos x="1715" y="2462"/>
    <p:text>Minden programozási nyelv egyik kulcsfontosságú szempontja a GUI vagy Graphical User Interface (a grafikus felhasználói felület) támogatása. A felhasználó egyszerűen kommunikálhat a szoftverrel grafikus felhasználói felület segítségével.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38834F95-97B5-4519-A38B-3B8DC2232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0F172A5-29F6-4A1B-9A92-FF2BFB7F84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4A132-A2E9-4A53-AF4B-FAF9D57572FB}" type="datetimeFigureOut">
              <a:rPr lang="hu-HU" smtClean="0"/>
              <a:t>2022. 09. 25.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48BD55-C7D0-4F17-9EA9-4979238DE7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DCF0A17-B208-4405-9253-830E305716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6CF4-2866-49FA-B224-7E314EFAAD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1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EBC67-D019-4583-984E-B2250759AAE5}" type="datetimeFigureOut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6C88-5714-4435-A8C0-B617125C99F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8061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4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8242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noProof="0" smtClean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083925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1553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rtl="0"/>
            <a:fld id="{3CE821E0-3410-4A88-8DED-9DBA15C6BBE6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3437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094184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604322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60FFFB-BF7F-437D-A4A6-7801D83B6172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3722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809378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432090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5AC0A3-2749-4477-9BAF-9491B7C23E15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98918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810BAF-818A-42D9-BBC5-752C0A83470E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74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6000FC-FCE1-4C40-9BAB-39B4A88F9D88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8977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730356-25D2-4E83-A7B8-C4ADC8587BD3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35821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3A1637-F711-4FD4-85F4-796FC4543345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979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976FB-FBCE-40A1-9B83-A9B94C11CE00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079505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72ECD5-77CD-40D9-8E6A-18B1F171A124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8671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70B680-524D-44FE-8CD2-07C25BB9AD09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7442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1C841F-378D-486E-80A5-3EDB5DFF52F7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1629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3C4162-F167-4A0B-BF4E-3F47C180706D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296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5A1FEC-75C4-4961-8D44-05149E6B7972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hu-H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951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B4976FB-FBCE-40A1-9B83-A9B94C11CE00}" type="datetime1">
              <a:rPr lang="hu-HU" noProof="0" smtClean="0"/>
              <a:t>2022. 09. 25.</a:t>
            </a:fld>
            <a:endParaRPr lang="hu-H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6611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python&amp;source=lnms&amp;tbm=isch&amp;sa=X&amp;ved=2ahUKEwjd9-Tknpb6AhX6_rsIHQJGBhsQ_AUoAXoECAMQAw&amp;biw=929&amp;bih=932#imgrc=NTs26B9b7lTz3M" TargetMode="External"/><Relationship Id="rId2" Type="http://schemas.openxmlformats.org/officeDocument/2006/relationships/hyperlink" Target="https://hu.wikipedia.org/wiki/Python_(programoz%C3%A1si_nyelv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mplilearn.com/python-features-article" TargetMode="External"/><Relationship Id="rId5" Type="http://schemas.openxmlformats.org/officeDocument/2006/relationships/hyperlink" Target="https://www.google.com/search?q=PYTHON&amp;rlz=1C1KNTJ_huHU1007HU1007&amp;sxsrf=ALiCzsY6hW6-Tp0R_zsnk36OLYHExZVDUA:1664033744102&amp;source=lnms&amp;tbm=isch&amp;sa=X&amp;ved=2ahUKEwirm9jh4K36AhXtlosKHW8TCJwQ_AUoAXoECAMQAw&amp;biw=1920&amp;bih=937&amp;dpr=1#imgrc=p62DzXxPjN3V8M" TargetMode="External"/><Relationship Id="rId4" Type="http://schemas.openxmlformats.org/officeDocument/2006/relationships/hyperlink" Target="https://en.wikipedia.org/wiki/Guido_van_Rossu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7292" y="2591549"/>
            <a:ext cx="7197726" cy="1274076"/>
          </a:xfrm>
        </p:spPr>
        <p:txBody>
          <a:bodyPr rtlCol="0">
            <a:normAutofit/>
          </a:bodyPr>
          <a:lstStyle/>
          <a:p>
            <a:pPr algn="ctr" rtl="0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pic>
        <p:nvPicPr>
          <p:cNvPr id="1032" name="Picture 8" descr="Python (programming language)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54" y="2867992"/>
            <a:ext cx="1217121" cy="133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Guido van </a:t>
            </a:r>
            <a:r>
              <a:rPr lang="hu-HU" b="1" dirty="0" err="1"/>
              <a:t>rossum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 </a:t>
            </a:r>
            <a:r>
              <a:rPr lang="hu-HU" sz="1800" dirty="0">
                <a:effectLst/>
                <a:latin typeface="Segoe UI" panose="020B0502040204020203" pitchFamily="34" charset="0"/>
              </a:rPr>
              <a:t>1980-as évek végén</a:t>
            </a: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 CWI-n  </a:t>
            </a:r>
            <a:endParaRPr lang="hu-HU" dirty="0"/>
          </a:p>
          <a:p>
            <a:r>
              <a:rPr lang="hu-HU" dirty="0"/>
              <a:t>holland programozó</a:t>
            </a:r>
          </a:p>
          <a:p>
            <a:r>
              <a:rPr lang="hu-HU" dirty="0"/>
              <a:t>Megvalósítani 1989 végén kezdte, </a:t>
            </a:r>
          </a:p>
          <a:p>
            <a:r>
              <a:rPr lang="hu-HU" dirty="0"/>
              <a:t>nyilvánosságra 1991-ben hozta</a:t>
            </a:r>
          </a:p>
        </p:txBody>
      </p:sp>
      <p:pic>
        <p:nvPicPr>
          <p:cNvPr id="3074" name="Picture 2" descr="Guido-portrait-2014-dr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82" y="2821257"/>
            <a:ext cx="2822350" cy="188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44773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hu-HU" b="1" dirty="0"/>
              <a:t>Története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hu-HU" dirty="0"/>
              <a:t>Monty Python csoport</a:t>
            </a: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ABC programozási nyelv</a:t>
            </a: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2018. július 12. Van </a:t>
            </a:r>
            <a:r>
              <a:rPr lang="hu-HU" sz="1800" dirty="0" err="1">
                <a:effectLst/>
                <a:latin typeface="Segoe UI" panose="020B0502040204020203" pitchFamily="34" charset="0"/>
              </a:rPr>
              <a:t>Rossum</a:t>
            </a:r>
            <a:r>
              <a:rPr lang="hu-HU" sz="1800" dirty="0">
                <a:effectLst/>
                <a:latin typeface="Segoe UI" panose="020B0502040204020203" pitchFamily="34" charset="0"/>
              </a:rPr>
              <a:t> állandó szabadság </a:t>
            </a: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2019 irányító választás</a:t>
            </a:r>
            <a:endParaRPr lang="hu-H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9C5B12-FC4E-6695-148A-C5F4B8685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6861"/>
            <a:ext cx="4847772" cy="14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6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heck out Top 10 Python IDE for Programming - Programmers UK">
            <a:extLst>
              <a:ext uri="{FF2B5EF4-FFF2-40B4-BE49-F238E27FC236}">
                <a16:creationId xmlns:a16="http://schemas.microsoft.com/office/drawing/2014/main" id="{9D1691C6-F5E8-6235-B9A1-E72452301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" b="614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206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hu-HU" b="1"/>
              <a:t>Python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hu-HU" dirty="0"/>
              <a:t>Általános célú</a:t>
            </a:r>
          </a:p>
          <a:p>
            <a:r>
              <a:rPr lang="hu-HU" dirty="0"/>
              <a:t>A nyelv tervezési filozófiája</a:t>
            </a:r>
          </a:p>
          <a:p>
            <a:r>
              <a:rPr lang="hu-HU" dirty="0"/>
              <a:t>Használ</a:t>
            </a:r>
          </a:p>
          <a:p>
            <a:r>
              <a:rPr lang="hu-HU" dirty="0"/>
              <a:t>Típusrendszer</a:t>
            </a:r>
          </a:p>
        </p:txBody>
      </p:sp>
    </p:spTree>
    <p:extLst>
      <p:ext uri="{BB962C8B-B14F-4D97-AF65-F5344CB8AC3E}">
        <p14:creationId xmlns:p14="http://schemas.microsoft.com/office/powerpoint/2010/main" val="403978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hu-HU" b="1" dirty="0"/>
              <a:t>Tulajdonságok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hu-HU" sz="1800" dirty="0">
                <a:effectLst/>
                <a:latin typeface="Segoe UI" panose="020B0502040204020203" pitchFamily="34" charset="0"/>
              </a:rPr>
              <a:t>Könnyen kódolható</a:t>
            </a: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Könnyen olvasható</a:t>
            </a: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Ingyenes és nyílt forráskódú</a:t>
            </a:r>
            <a:endParaRPr lang="hu-HU" sz="1800" dirty="0">
              <a:effectLst/>
              <a:latin typeface="Arial" panose="020B0604020202020204" pitchFamily="34" charset="0"/>
            </a:endParaRPr>
          </a:p>
          <a:p>
            <a:r>
              <a:rPr lang="hu-HU" dirty="0">
                <a:latin typeface="Segoe UI" panose="020B0502040204020203" pitchFamily="34" charset="0"/>
              </a:rPr>
              <a:t>Nagy</a:t>
            </a:r>
            <a:r>
              <a:rPr lang="hu-HU" sz="1800" dirty="0">
                <a:effectLst/>
                <a:latin typeface="Segoe UI" panose="020B0502040204020203" pitchFamily="34" charset="0"/>
              </a:rPr>
              <a:t> szabványos könyvtár</a:t>
            </a:r>
            <a:endParaRPr lang="hu-HU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hu-HU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 descr="Features of Python | Top 10 Features of Python programming | Edureka">
            <a:extLst>
              <a:ext uri="{FF2B5EF4-FFF2-40B4-BE49-F238E27FC236}">
                <a16:creationId xmlns:a16="http://schemas.microsoft.com/office/drawing/2014/main" id="{40DC21B4-D56F-FC37-A76D-62A244E84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7" t="26219"/>
          <a:stretch/>
        </p:blipFill>
        <p:spPr bwMode="auto">
          <a:xfrm>
            <a:off x="7590936" y="2371878"/>
            <a:ext cx="3445714" cy="211424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97786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AE45C-5434-FF14-8E3F-53A7BF8D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Tulajdonságok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8E3C23-D8C6-B516-B7D4-CE476ED8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Segoe UI" panose="020B0502040204020203" pitchFamily="34" charset="0"/>
              </a:rPr>
              <a:t>Objektum-orientált és procedurális-orientált</a:t>
            </a: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Bővíthető</a:t>
            </a: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GUI támogatása</a:t>
            </a:r>
            <a:endParaRPr lang="hu-HU" dirty="0">
              <a:latin typeface="Segoe UI" panose="020B0502040204020203" pitchFamily="34" charset="0"/>
            </a:endParaRPr>
          </a:p>
          <a:p>
            <a:endParaRPr lang="hu-HU" dirty="0">
              <a:latin typeface="Segoe UI" panose="020B0502040204020203" pitchFamily="34" charset="0"/>
            </a:endParaRPr>
          </a:p>
          <a:p>
            <a:endParaRPr lang="hu-HU" dirty="0"/>
          </a:p>
        </p:txBody>
      </p:sp>
      <p:pic>
        <p:nvPicPr>
          <p:cNvPr id="4" name="Picture 8" descr="Features of Python | Top 10 Features of Python programming | Edureka">
            <a:extLst>
              <a:ext uri="{FF2B5EF4-FFF2-40B4-BE49-F238E27FC236}">
                <a16:creationId xmlns:a16="http://schemas.microsoft.com/office/drawing/2014/main" id="{41D5D2E5-3443-11FD-9BF7-2CAB33A4F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7" t="26219"/>
          <a:stretch/>
        </p:blipFill>
        <p:spPr bwMode="auto">
          <a:xfrm>
            <a:off x="7590936" y="2371878"/>
            <a:ext cx="3445714" cy="211424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04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https://hu.wikipedia.org/wiki/Python_(programoz%C3%A1si_nyelv)</a:t>
            </a:r>
            <a:endParaRPr lang="hu-HU" dirty="0"/>
          </a:p>
          <a:p>
            <a:r>
              <a:rPr lang="hu-HU" dirty="0">
                <a:hlinkClick r:id="rId3"/>
              </a:rPr>
              <a:t>https://www.google.com/search?q=python&amp;source=lnms&amp;tbm=isch&amp;sa=X&amp;ved=2ahUKEwjd9-Tknpb6AhX6_rsIHQJGBhsQ_AUoAXoECAMQAw&amp;biw=929&amp;bih=932#imgrc=NTs26B9b7lTz3M</a:t>
            </a:r>
            <a:endParaRPr lang="hu-HU" dirty="0"/>
          </a:p>
          <a:p>
            <a:r>
              <a:rPr lang="hu-HU" dirty="0">
                <a:hlinkClick r:id="rId4"/>
              </a:rPr>
              <a:t>https://en.wikipedia.org/wiki/Guido_van_Rossum</a:t>
            </a:r>
            <a:endParaRPr lang="hu-HU" dirty="0"/>
          </a:p>
          <a:p>
            <a:r>
              <a:rPr lang="hu-HU" dirty="0">
                <a:hlinkClick r:id="rId5"/>
              </a:rPr>
              <a:t>https://www.google.com/search?q=PYTHON&amp;rlz=1C1KNTJ_huHU1007HU1007&amp;sxsrf=ALiCzsY6hW6-Tp0R_zsnk36OLYHExZVDUA:1664033744102&amp;source=lnms&amp;tbm=isch&amp;sa=X&amp;ved=2ahUKEwirm9jh4K36AhXtlosKHW8TCJwQ_AUoAXoECAMQAw&amp;biw=1920&amp;bih=937&amp;dpr=1#imgrc=p62DzXxPjN3V8M</a:t>
            </a:r>
            <a:endParaRPr lang="hu-HU" dirty="0"/>
          </a:p>
          <a:p>
            <a:r>
              <a:rPr lang="hu-HU" dirty="0">
                <a:hlinkClick r:id="rId6"/>
              </a:rPr>
              <a:t>https://www.simplilearn.com/python-features-article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2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fénypontok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16c05727-aa75-4e4a-9b5f-8a80a1165891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0</TotalTime>
  <Words>226</Words>
  <Application>Microsoft Office PowerPoint</Application>
  <PresentationFormat>Szélesvásznú</PresentationFormat>
  <Paragraphs>37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Égi</vt:lpstr>
      <vt:lpstr>Python</vt:lpstr>
      <vt:lpstr>Guido van rossum</vt:lpstr>
      <vt:lpstr>Története</vt:lpstr>
      <vt:lpstr>Python</vt:lpstr>
      <vt:lpstr>Tulajdonságok</vt:lpstr>
      <vt:lpstr>Tulajdonságok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2022-09-12T12:01:40Z</dcterms:created>
  <dcterms:modified xsi:type="dcterms:W3CDTF">2022-09-25T12:05:00Z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