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4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6" r:id="rId6"/>
    <p:sldId id="275" r:id="rId7"/>
    <p:sldId id="277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11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38834F95-97B5-4519-A38B-3B8DC2232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F172A5-29F6-4A1B-9A92-FF2BFB7F8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4A132-A2E9-4A53-AF4B-FAF9D57572FB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48BD55-C7D0-4F17-9EA9-4979238DE7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DCF0A17-B208-4405-9253-830E30571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6CF4-2866-49FA-B224-7E314EFAAD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1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BC67-D019-4583-984E-B2250759AAE5}" type="datetimeFigureOut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6C88-5714-4435-A8C0-B617125C99F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8061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4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1553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3CE821E0-3410-4A88-8DED-9DBA15C6BBE6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3437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094184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604322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60FFFB-BF7F-437D-A4A6-7801D83B6172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3722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809378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432090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5AC0A3-2749-4477-9BAF-9491B7C23E15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8918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810BAF-818A-42D9-BBC5-752C0A83470E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74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6000FC-FCE1-4C40-9BAB-39B4A88F9D88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8977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730356-25D2-4E83-A7B8-C4ADC8587BD3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35821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3A1637-F711-4FD4-85F4-796FC4543345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97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079505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72ECD5-77CD-40D9-8E6A-18B1F171A124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8671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70B680-524D-44FE-8CD2-07C25BB9AD09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7442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1C841F-378D-486E-80A5-3EDB5DFF52F7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1629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3C4162-F167-4A0B-BF4E-3F47C180706D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296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5A1FEC-75C4-4961-8D44-05149E6B7972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951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B4976FB-FBCE-40A1-9B83-A9B94C11CE00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661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170" y="3054016"/>
            <a:ext cx="7197726" cy="1274076"/>
          </a:xfrm>
        </p:spPr>
        <p:txBody>
          <a:bodyPr rtlCol="0">
            <a:normAutofit/>
          </a:bodyPr>
          <a:lstStyle/>
          <a:p>
            <a:pPr algn="ctr" rtl="0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Python (programming language)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32" y="3054016"/>
            <a:ext cx="1810747" cy="19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Guido van </a:t>
            </a:r>
            <a:r>
              <a:rPr lang="hu-HU" dirty="0" err="1" smtClean="0"/>
              <a:t>rossum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 </a:t>
            </a:r>
            <a:r>
              <a:rPr lang="hu-HU" dirty="0" smtClean="0"/>
              <a:t>holland programozó</a:t>
            </a:r>
          </a:p>
          <a:p>
            <a:r>
              <a:rPr lang="hu-HU" dirty="0" smtClean="0"/>
              <a:t>fejleszteni </a:t>
            </a:r>
            <a:r>
              <a:rPr lang="hu-HU" dirty="0"/>
              <a:t>1989 </a:t>
            </a:r>
            <a:r>
              <a:rPr lang="hu-HU" dirty="0" smtClean="0"/>
              <a:t>végén kezdte, </a:t>
            </a:r>
          </a:p>
          <a:p>
            <a:r>
              <a:rPr lang="hu-HU" dirty="0" smtClean="0"/>
              <a:t>nyilvánosságra 1991-ben hozta</a:t>
            </a:r>
            <a:endParaRPr lang="hu-HU" dirty="0"/>
          </a:p>
        </p:txBody>
      </p:sp>
      <p:pic>
        <p:nvPicPr>
          <p:cNvPr id="3074" name="Picture 2" descr="Guido-portrait-2014-dr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82" y="2821257"/>
            <a:ext cx="2822350" cy="188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4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/>
              <a:t>Python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1" y="2434167"/>
            <a:ext cx="10131425" cy="3649133"/>
          </a:xfrm>
        </p:spPr>
        <p:txBody>
          <a:bodyPr/>
          <a:lstStyle/>
          <a:p>
            <a:r>
              <a:rPr lang="hu-HU" dirty="0"/>
              <a:t>A nyelv tervezési filozófiája az </a:t>
            </a:r>
            <a:r>
              <a:rPr lang="hu-HU" dirty="0" err="1"/>
              <a:t>olvashatóságot</a:t>
            </a:r>
            <a:r>
              <a:rPr lang="hu-HU" dirty="0"/>
              <a:t> és a programozói munka megkönnyítését helyezi előtérbe a futási sebességgel szemben</a:t>
            </a:r>
            <a:endParaRPr lang="hu-HU" dirty="0" smtClean="0"/>
          </a:p>
          <a:p>
            <a:r>
              <a:rPr lang="hu-HU" dirty="0"/>
              <a:t> Á</a:t>
            </a:r>
            <a:r>
              <a:rPr lang="hu-HU" dirty="0" smtClean="0"/>
              <a:t>ltalános célú</a:t>
            </a:r>
            <a:endParaRPr lang="hu-HU" dirty="0"/>
          </a:p>
          <a:p>
            <a:r>
              <a:rPr lang="hu-HU" dirty="0" smtClean="0"/>
              <a:t>Nagyon magas szintű programozási nyelv</a:t>
            </a:r>
            <a:endParaRPr lang="hu-HU" dirty="0"/>
          </a:p>
        </p:txBody>
      </p:sp>
      <p:pic>
        <p:nvPicPr>
          <p:cNvPr id="2056" name="Picture 8" descr="Weird Python Stuff You Might Not Have Seen Before | by Emmett Boudreau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24" y="4601701"/>
            <a:ext cx="2018913" cy="1367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7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Python alapötlete az 1980-as évek végén született </a:t>
            </a:r>
            <a:r>
              <a:rPr lang="hu-HU" dirty="0" smtClean="0"/>
              <a:t>meg</a:t>
            </a:r>
          </a:p>
          <a:p>
            <a:r>
              <a:rPr lang="es-ES" dirty="0"/>
              <a:t>A fejlesztést 1989 decemberében kezdte el Guido van Rossum a </a:t>
            </a:r>
            <a:r>
              <a:rPr lang="es-ES" dirty="0" smtClean="0"/>
              <a:t>CWI-n</a:t>
            </a:r>
            <a:endParaRPr lang="hu-HU" dirty="0" smtClean="0"/>
          </a:p>
          <a:p>
            <a:r>
              <a:rPr lang="hu-HU" dirty="0"/>
              <a:t>A CWI (</a:t>
            </a:r>
            <a:r>
              <a:rPr lang="hu-HU" b="1" dirty="0"/>
              <a:t>C</a:t>
            </a:r>
            <a:r>
              <a:rPr lang="hu-HU" dirty="0"/>
              <a:t>entrum </a:t>
            </a:r>
            <a:r>
              <a:rPr lang="hu-HU" b="1" dirty="0" err="1"/>
              <a:t>W</a:t>
            </a:r>
            <a:r>
              <a:rPr lang="hu-HU" dirty="0" err="1"/>
              <a:t>iskunde</a:t>
            </a:r>
            <a:r>
              <a:rPr lang="hu-HU" dirty="0"/>
              <a:t> &amp; </a:t>
            </a:r>
            <a:r>
              <a:rPr lang="hu-HU" b="1" dirty="0" err="1"/>
              <a:t>I</a:t>
            </a:r>
            <a:r>
              <a:rPr lang="hu-HU" dirty="0" err="1"/>
              <a:t>nformatica</a:t>
            </a:r>
            <a:r>
              <a:rPr lang="hu-HU" dirty="0"/>
              <a:t>, magyarul Matematikai és Informatikai Központ) egy kutatóintézet </a:t>
            </a:r>
            <a:r>
              <a:rPr lang="hu-HU" dirty="0" smtClean="0"/>
              <a:t>Amszterdamban.</a:t>
            </a:r>
          </a:p>
          <a:p>
            <a:r>
              <a:rPr lang="hu-HU" dirty="0"/>
              <a:t>A nyelv a nevét a </a:t>
            </a:r>
            <a:r>
              <a:rPr lang="hu-HU" dirty="0" smtClean="0"/>
              <a:t>Monty Python</a:t>
            </a:r>
            <a:r>
              <a:rPr lang="hu-HU" dirty="0"/>
              <a:t> </a:t>
            </a:r>
            <a:r>
              <a:rPr lang="hu-HU" dirty="0" smtClean="0"/>
              <a:t>csoportról </a:t>
            </a:r>
            <a:r>
              <a:rPr lang="hu-HU" dirty="0"/>
              <a:t>kapta</a:t>
            </a:r>
            <a:r>
              <a:rPr lang="hu-HU" dirty="0" smtClean="0"/>
              <a:t>.</a:t>
            </a:r>
          </a:p>
          <a:p>
            <a:r>
              <a:rPr lang="hu-HU" dirty="0"/>
              <a:t>1991 februárjában jelent meg az első nyilvános változat (0.9.0 verzió néven) az </a:t>
            </a:r>
            <a:r>
              <a:rPr lang="hu-HU" dirty="0" err="1"/>
              <a:t>alt.sources</a:t>
            </a:r>
            <a:r>
              <a:rPr lang="hu-HU" dirty="0"/>
              <a:t> hírcsoportban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43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fénypontok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0</TotalTime>
  <Words>116</Words>
  <Application>Microsoft Office PowerPoint</Application>
  <PresentationFormat>Szélesvásznú</PresentationFormat>
  <Paragraphs>18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Égi</vt:lpstr>
      <vt:lpstr>Python</vt:lpstr>
      <vt:lpstr>Guido van rossum</vt:lpstr>
      <vt:lpstr>Python</vt:lpstr>
      <vt:lpstr>Története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2022-09-12T12:01:40Z</dcterms:created>
  <dcterms:modified xsi:type="dcterms:W3CDTF">2022-09-14T06:43:52Z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