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6" r:id="rId6"/>
    <p:sldId id="275" r:id="rId7"/>
    <p:sldId id="274" r:id="rId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41" autoAdjust="0"/>
  </p:normalViewPr>
  <p:slideViewPr>
    <p:cSldViewPr snapToGrid="0" snapToObjects="1">
      <p:cViewPr varScale="1">
        <p:scale>
          <a:sx n="76" d="100"/>
          <a:sy n="76" d="100"/>
        </p:scale>
        <p:origin x="12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CE821E0-3410-4A88-8DED-9DBA15C6BBE6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4ACC7-00B1-41DB-A83C-7393F35BCA3F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8EE04-10B3-4D24-87D5-0AA2F3FE549D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0FFFB-BF7F-437D-A4A6-7801D83B6172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A1065-D6F7-4F18-95EC-02CA6B5B0BC9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7FE1C-E62B-4B57-A0EA-B073565F01FA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AC0A3-2749-4477-9BAF-9491B7C23E15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10BAF-818A-42D9-BBC5-752C0A83470E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000FC-FCE1-4C40-9BAB-39B4A88F9D88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30356-25D2-4E83-A7B8-C4ADC8587BD3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A1637-F711-4FD4-85F4-796FC4543345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9BF3E-45E5-4962-951A-0A6886F22854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2ECD5-77CD-40D9-8E6A-18B1F171A124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0B680-524D-44FE-8CD2-07C25BB9AD09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841F-378D-486E-80A5-3EDB5DFF52F7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C4162-F167-4A0B-BF4E-3F47C180706D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A1FEC-75C4-4961-8D44-05149E6B7972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2022.09.12.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Guido van </a:t>
            </a:r>
            <a:r>
              <a:rPr lang="hu-HU" dirty="0" err="1" smtClean="0"/>
              <a:t>rossum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dirty="0" smtClean="0"/>
              <a:t>holland programozó</a:t>
            </a:r>
          </a:p>
          <a:p>
            <a:r>
              <a:rPr lang="hu-HU" dirty="0" smtClean="0"/>
              <a:t>fejleszteni </a:t>
            </a:r>
            <a:r>
              <a:rPr lang="hu-HU" dirty="0"/>
              <a:t>1989 </a:t>
            </a:r>
            <a:r>
              <a:rPr lang="hu-HU" dirty="0" smtClean="0"/>
              <a:t>végén kezdte, </a:t>
            </a:r>
          </a:p>
          <a:p>
            <a:r>
              <a:rPr lang="hu-HU" dirty="0" smtClean="0"/>
              <a:t>nyilvánosságra </a:t>
            </a:r>
            <a:r>
              <a:rPr lang="hu-HU" smtClean="0"/>
              <a:t>1991-ben hozta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64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434167"/>
            <a:ext cx="10131425" cy="3649133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dirty="0"/>
              <a:t>Á</a:t>
            </a:r>
            <a:r>
              <a:rPr lang="hu-HU" dirty="0" smtClean="0"/>
              <a:t>ltalános célú</a:t>
            </a:r>
            <a:endParaRPr lang="hu-HU" dirty="0"/>
          </a:p>
          <a:p>
            <a:r>
              <a:rPr lang="hu-HU" dirty="0" smtClean="0"/>
              <a:t>Nagyon magas szintű programozási 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97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Futurisztikus arculat</Template>
  <TotalTime>0</TotalTime>
  <Words>31</Words>
  <Application>Microsoft Office PowerPoint</Application>
  <PresentationFormat>Szélesvásznú</PresentationFormat>
  <Paragraphs>12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Égi</vt:lpstr>
      <vt:lpstr>Python</vt:lpstr>
      <vt:lpstr>Guido van rossum</vt:lpstr>
      <vt:lpstr>A Python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2022-09-12T12:01:40Z</dcterms:created>
  <dcterms:modified xsi:type="dcterms:W3CDTF">2022-09-12T12:14:27Z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