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7" r:id="rId4"/>
    <p:sldId id="280" r:id="rId5"/>
    <p:sldId id="295" r:id="rId6"/>
    <p:sldId id="309" r:id="rId7"/>
    <p:sldId id="310" r:id="rId8"/>
    <p:sldId id="258" r:id="rId9"/>
    <p:sldId id="261" r:id="rId10"/>
    <p:sldId id="260" r:id="rId11"/>
    <p:sldId id="270" r:id="rId12"/>
    <p:sldId id="262" r:id="rId13"/>
    <p:sldId id="263" r:id="rId14"/>
    <p:sldId id="264" r:id="rId15"/>
    <p:sldId id="265" r:id="rId16"/>
    <p:sldId id="267" r:id="rId17"/>
    <p:sldId id="268" r:id="rId18"/>
    <p:sldId id="266" r:id="rId19"/>
    <p:sldId id="324" r:id="rId20"/>
    <p:sldId id="269" r:id="rId21"/>
    <p:sldId id="2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73224" autoAdjust="0"/>
  </p:normalViewPr>
  <p:slideViewPr>
    <p:cSldViewPr snapToGrid="0">
      <p:cViewPr>
        <p:scale>
          <a:sx n="66" d="100"/>
          <a:sy n="66" d="100"/>
        </p:scale>
        <p:origin x="828" y="621"/>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366645"/>
            <a:ext cx="9144000" cy="1750060"/>
          </a:xfrm>
        </p:spPr>
        <p:txBody>
          <a:bodyPr>
            <a:normAutofit fontScale="90000"/>
          </a:bodyPr>
          <a:p>
            <a:r>
              <a:rPr lang="en-US" altLang="zh-CN"/>
              <a:t>maptalks</a:t>
            </a:r>
            <a:r>
              <a:rPr lang="zh-CN" altLang="en-US"/>
              <a:t>介绍和基于</a:t>
            </a:r>
            <a:r>
              <a:rPr lang="en-US" altLang="zh-CN"/>
              <a:t>ts</a:t>
            </a:r>
            <a:r>
              <a:rPr lang="zh-CN" altLang="en-US"/>
              <a:t>的</a:t>
            </a:r>
            <a:r>
              <a:rPr lang="en-US" altLang="zh-CN"/>
              <a:t>react</a:t>
            </a:r>
            <a:r>
              <a:rPr lang="zh-CN" altLang="en-US"/>
              <a:t>项目的集成、使用</a:t>
            </a:r>
            <a:endParaRPr lang="zh-CN" altLang="en-US"/>
          </a:p>
        </p:txBody>
      </p:sp>
      <p:sp>
        <p:nvSpPr>
          <p:cNvPr id="3" name="副标题 2"/>
          <p:cNvSpPr>
            <a:spLocks noGrp="1"/>
          </p:cNvSpPr>
          <p:nvPr>
            <p:ph type="subTitle" idx="1"/>
          </p:nvPr>
        </p:nvSpPr>
        <p:spPr/>
        <p:txBody>
          <a:bodyPr>
            <a:normAutofit fontScale="80000"/>
          </a:bodyPr>
          <a:p>
            <a:r>
              <a:rPr lang="zh-CN" altLang="en-US"/>
              <a:t>杜秀秀</a:t>
            </a:r>
            <a:endParaRPr lang="zh-CN" altLang="en-US"/>
          </a:p>
        </p:txBody>
      </p:sp>
      <p:sp>
        <p:nvSpPr>
          <p:cNvPr id="4" name="页脚占位符 3"/>
          <p:cNvSpPr>
            <a:spLocks noGrp="1"/>
          </p:cNvSpPr>
          <p:nvPr>
            <p:ph type="ftr" sz="quarter" idx="10"/>
          </p:nvPr>
        </p:nvSpPr>
        <p:spPr/>
        <p:txBody>
          <a:bodyPr/>
          <a:p>
            <a:r>
              <a:rPr lang="en-US" altLang="zh-CN" smtClean="0"/>
              <a:t>@AndOrLab</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基础功能</a:t>
            </a:r>
            <a:endParaRPr lang="zh-CN" altLang="en-US"/>
          </a:p>
        </p:txBody>
      </p:sp>
      <p:sp>
        <p:nvSpPr>
          <p:cNvPr id="5" name="内容占位符 4"/>
          <p:cNvSpPr>
            <a:spLocks noGrp="1"/>
          </p:cNvSpPr>
          <p:nvPr>
            <p:ph sz="quarter" idx="10"/>
          </p:nvPr>
        </p:nvSpPr>
        <p:spPr/>
        <p:txBody>
          <a:bodyPr/>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r>
              <a:rPr lang="en-US" altLang="zh-CN"/>
              <a:t>TileLayer</a:t>
            </a:r>
            <a:r>
              <a:t>是</a:t>
            </a:r>
            <a:r>
              <a:rPr lang="en-US" altLang="zh-CN"/>
              <a:t>maptalks</a:t>
            </a:r>
            <a:r>
              <a:t>提供的一个用于加载瓦片服务的接口，</a:t>
            </a:r>
          </a:p>
          <a:p>
            <a:r>
              <a:t>什么是瓦片服务？</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00710" y="2324100"/>
            <a:ext cx="4589145" cy="39738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TileLayer</a:t>
            </a:r>
            <a:endParaRPr lang="en-US" altLang="zh-CN"/>
          </a:p>
        </p:txBody>
      </p:sp>
      <p:sp>
        <p:nvSpPr>
          <p:cNvPr id="5" name="内容占位符 4"/>
          <p:cNvSpPr>
            <a:spLocks noGrp="1"/>
          </p:cNvSpPr>
          <p:nvPr>
            <p:ph sz="quarter" idx="10"/>
          </p:nvPr>
        </p:nvSpPr>
        <p:spPr/>
        <p:txBody>
          <a:bodyPr/>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p>
            <a:endParaRPr lang="zh-CN" altLang="en-US"/>
          </a:p>
          <a:p>
            <a:r>
              <a:rPr lang="zh-CN" altLang="en-US"/>
              <a:t>https://github.com/maptalks/maptalks.js/blob/master/src/layer/tile/tileinfo/TileSystem.js#L49</a:t>
            </a:r>
            <a:endParaRPr lang="zh-CN" altLang="en-US"/>
          </a:p>
          <a:p>
            <a:r>
              <a:rPr lang="zh-CN" altLang="en-US"/>
              <a:t>不同空间参考的瓦片服务有不同的瓦片原点, 瓦片编号规则, TileLayer用TileSystem来描述瓦片服务的瓦片原点和瓦片编号规则.</a:t>
            </a: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96925" y="3384550"/>
            <a:ext cx="9236075" cy="2763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VectorLayer</a:t>
            </a:r>
            <a:endParaRPr lang="en-US" altLang="zh-CN"/>
          </a:p>
        </p:txBody>
      </p:sp>
      <p:sp>
        <p:nvSpPr>
          <p:cNvPr id="5" name="内容占位符 4"/>
          <p:cNvSpPr>
            <a:spLocks noGrp="1"/>
          </p:cNvSpPr>
          <p:nvPr>
            <p:ph sz="quarter" idx="10"/>
          </p:nvPr>
        </p:nvSpPr>
        <p:spPr/>
        <p:txBody>
          <a:bodyPr/>
          <a:p>
            <a:r>
              <a:t>字面翻译就是向量图层，根据接口说明可以知道</a:t>
            </a:r>
            <a:r>
              <a:rPr lang="en-US" altLang="zh-CN"/>
              <a:t>VerTorLayer</a:t>
            </a:r>
            <a:r>
              <a:t>是用来管理和渲染几何图形的。</a:t>
            </a:r>
            <a:endParaRPr lang="en-US" altLang="zh-CN"/>
          </a:p>
          <a:p/>
          <a:p/>
          <a:p/>
          <a:p/>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61340" y="2630805"/>
            <a:ext cx="7592060" cy="1595755"/>
          </a:xfrm>
          <a:prstGeom prst="rect">
            <a:avLst/>
          </a:prstGeom>
        </p:spPr>
      </p:pic>
      <p:pic>
        <p:nvPicPr>
          <p:cNvPr id="7" name="图片 6"/>
          <p:cNvPicPr>
            <a:picLocks noChangeAspect="1"/>
          </p:cNvPicPr>
          <p:nvPr/>
        </p:nvPicPr>
        <p:blipFill>
          <a:blip r:embed="rId2"/>
          <a:stretch>
            <a:fillRect/>
          </a:stretch>
        </p:blipFill>
        <p:spPr>
          <a:xfrm>
            <a:off x="560705" y="4437380"/>
            <a:ext cx="7592695" cy="1729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Marker</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内容占位符 5"/>
          <p:cNvPicPr>
            <a:picLocks noChangeAspect="1"/>
          </p:cNvPicPr>
          <p:nvPr>
            <p:ph sz="quarter" idx="10"/>
          </p:nvPr>
        </p:nvPicPr>
        <p:blipFill>
          <a:blip r:embed="rId1"/>
          <a:stretch>
            <a:fillRect/>
          </a:stretch>
        </p:blipFill>
        <p:spPr>
          <a:xfrm>
            <a:off x="417830" y="1610995"/>
            <a:ext cx="8327390" cy="4229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infoWindow</a:t>
            </a:r>
            <a:endParaRPr lang="en-US" altLang="zh-CN"/>
          </a:p>
        </p:txBody>
      </p:sp>
      <p:sp>
        <p:nvSpPr>
          <p:cNvPr id="5" name="内容占位符 4"/>
          <p:cNvSpPr>
            <a:spLocks noGrp="1"/>
          </p:cNvSpPr>
          <p:nvPr>
            <p:ph sz="quarter" idx="10"/>
          </p:nvPr>
        </p:nvSpPr>
        <p:spPr/>
        <p:txBody>
          <a:bodyPr/>
          <a:p>
            <a:r>
              <a:rPr lang="zh-CN" altLang="en-US"/>
              <a:t>https://github.com/maptalks/maptalks.js/blob/master/src/geometry/ext/Geometry.InfoWindow.js#L16</a:t>
            </a:r>
            <a:endParaRPr lang="zh-CN" altLang="en-US"/>
          </a:p>
          <a:p>
            <a:r>
              <a:rPr lang="zh-CN" altLang="en-US"/>
              <a:t>http://maptalks.org/maptalks.js/api/0.x/ui.InfoWindow.html#options</a:t>
            </a:r>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95630" y="2771775"/>
            <a:ext cx="9380220" cy="1808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rPr lang="en-US" altLang="zh-CN"/>
              <a:t>GIS</a:t>
            </a:r>
            <a:r>
              <a:t>开发中最常用的功能之一，可以将一个个点结合坐标信息展示在地图上</a:t>
            </a:r>
          </a:p>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87375" y="2049145"/>
            <a:ext cx="7888605" cy="3606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sym typeface="+mn-ea"/>
              </a:rPr>
              <a:t>maptalks</a:t>
            </a:r>
            <a:r>
              <a:rPr lang="zh-CN" altLang="en-US">
                <a:sym typeface="+mn-ea"/>
              </a:rPr>
              <a:t>的使用</a:t>
            </a:r>
            <a:br>
              <a:rPr lang="zh-CN" altLang="en-US"/>
            </a:br>
            <a:endParaRPr lang="zh-CN" altLang="en-US"/>
          </a:p>
        </p:txBody>
      </p:sp>
      <p:sp>
        <p:nvSpPr>
          <p:cNvPr id="4" name="文本占位符 3"/>
          <p:cNvSpPr>
            <a:spLocks noGrp="1"/>
          </p:cNvSpPr>
          <p:nvPr>
            <p:ph type="body" sz="quarter" idx="11"/>
          </p:nvPr>
        </p:nvSpPr>
        <p:spPr/>
        <p:txBody>
          <a:bodyPr>
            <a:normAutofit fontScale="70000"/>
          </a:bodyPr>
          <a:p>
            <a:r>
              <a:rPr lang="zh-CN" altLang="en-US"/>
              <a:t>符号化</a:t>
            </a:r>
            <a:endParaRPr lang="zh-CN" altLang="en-US"/>
          </a:p>
        </p:txBody>
      </p:sp>
      <p:sp>
        <p:nvSpPr>
          <p:cNvPr id="5" name="内容占位符 4"/>
          <p:cNvSpPr>
            <a:spLocks noGrp="1"/>
          </p:cNvSpPr>
          <p:nvPr>
            <p:ph sz="quarter" idx="10"/>
          </p:nvPr>
        </p:nvSpPr>
        <p:spPr/>
        <p:txBody>
          <a:bodyPr/>
          <a:p>
            <a:r>
              <a:t>效果截图</a:t>
            </a:r>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11835" y="2410460"/>
            <a:ext cx="5504815" cy="2904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0000"/>
          </a:bodyPr>
          <a:p>
            <a:r>
              <a:rPr lang="en-US" altLang="zh-CN"/>
              <a:t>view</a:t>
            </a:r>
            <a:r>
              <a:rPr lang="zh-CN" altLang="en-US"/>
              <a:t>参数说明</a:t>
            </a:r>
            <a:endParaRPr lang="zh-CN" altLang="en-US"/>
          </a:p>
        </p:txBody>
      </p:sp>
      <p:sp>
        <p:nvSpPr>
          <p:cNvPr id="5" name="内容占位符 4"/>
          <p:cNvSpPr>
            <a:spLocks noGrp="1"/>
          </p:cNvSpPr>
          <p:nvPr>
            <p:ph sz="quarter" idx="10"/>
          </p:nvPr>
        </p:nvSpPr>
        <p:spPr/>
        <p:txBody>
          <a:bodyPr/>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lang="en-US" altLang="zh-CN"/>
              <a:t>maptalks</a:t>
            </a:r>
            <a:r>
              <a:t>介绍</a:t>
            </a:r>
          </a:p>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a:sym typeface="+mn-ea"/>
            </a:endParaRPr>
          </a:p>
          <a:p>
            <a:r>
              <a:rPr lang="en-US" altLang="zh-CN"/>
              <a:t>maptalks</a:t>
            </a:r>
            <a:r>
              <a:t>使用</a:t>
            </a:r>
          </a:p>
          <a:p>
            <a:pPr lvl="1"/>
            <a:r>
              <a:rPr lang="en-US" altLang="zh-CN"/>
              <a:t>map</a:t>
            </a:r>
            <a:r>
              <a:t>对象介绍和创建</a:t>
            </a:r>
          </a:p>
          <a:p>
            <a:pPr lvl="1"/>
            <a:r>
              <a:rPr lang="en-US" altLang="zh-CN"/>
              <a:t>GIS</a:t>
            </a:r>
            <a:r>
              <a:t>基础功能为例的属性和方法演示</a:t>
            </a:r>
          </a:p>
          <a:p>
            <a:pPr lvl="1"/>
            <a:r>
              <a:rPr lang="en-US" altLang="zh-CN"/>
              <a:t>TileLayer</a:t>
            </a:r>
            <a:r>
              <a:t>介绍和使用</a:t>
            </a:r>
          </a:p>
          <a:p>
            <a:pPr lvl="1"/>
            <a:r>
              <a:rPr lang="en-US" altLang="zh-CN"/>
              <a:t>TileSystem</a:t>
            </a:r>
            <a:r>
              <a:t>介绍</a:t>
            </a:r>
          </a:p>
          <a:p>
            <a:pPr lvl="1"/>
            <a:r>
              <a:rPr lang="en-US" altLang="zh-CN"/>
              <a:t>VectorLayer</a:t>
            </a:r>
            <a:endParaRPr lang="en-US" altLang="zh-CN"/>
          </a:p>
          <a:p>
            <a:pPr lvl="1"/>
            <a:r>
              <a:rPr lang="en-US" altLang="zh-CN"/>
              <a:t>Marker</a:t>
            </a:r>
            <a:endParaRPr lang="en-US" altLang="zh-CN"/>
          </a:p>
          <a:p>
            <a:pPr lvl="1"/>
            <a:r>
              <a:rPr lang="en-US" altLang="zh-CN"/>
              <a:t>infoWindow</a:t>
            </a:r>
            <a:endParaRPr lang="en-US" altLang="zh-CN"/>
          </a:p>
          <a:p>
            <a:pPr lvl="1"/>
            <a:r>
              <a:t>符号化实例演示说明</a:t>
            </a:r>
          </a:p>
        </p:txBody>
      </p:sp>
      <p:sp>
        <p:nvSpPr>
          <p:cNvPr id="4" name="标题 3"/>
          <p:cNvSpPr>
            <a:spLocks noGrp="1"/>
          </p:cNvSpPr>
          <p:nvPr>
            <p:ph type="title"/>
          </p:nvPr>
        </p:nvSpPr>
        <p:spPr/>
        <p:txBody>
          <a:bodyPr>
            <a:normAutofit fontScale="90000"/>
          </a:bodyPr>
          <a:p>
            <a:r>
              <a:rPr lang="zh-CN" altLang="en-US"/>
              <a:t>目录</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a:spLocks noGrp="1"/>
          </p:cNvSpPr>
          <p:nvPr>
            <p:ph type="ftr" sz="quarter" idx="4294967295"/>
          </p:nvPr>
        </p:nvSpPr>
        <p:spPr>
          <a:xfrm>
            <a:off x="0" y="6582410"/>
            <a:ext cx="4114800" cy="267335"/>
          </a:xfrm>
        </p:spPr>
        <p:txBody>
          <a:bodyPr/>
          <a:p>
            <a:r>
              <a:rPr lang="en-US" altLang="zh-CN" smtClean="0"/>
              <a:t>@AndOrLab</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pPr marL="0" indent="0">
              <a:buNone/>
            </a:pPr>
            <a:endParaRPr lang="zh-CN" altLang="en-US"/>
          </a:p>
          <a:p>
            <a:r>
              <a:rPr lang="zh-CN" altLang="en-US"/>
              <a:t>项目是一个 HTML5 的地图引擎, 基于原生 ES6 Javascript 开发</a:t>
            </a:r>
            <a:endParaRPr lang="zh-CN" altLang="en-US"/>
          </a:p>
          <a:p>
            <a:pPr lvl="1"/>
            <a:r>
              <a:rPr lang="zh-CN" altLang="en-US"/>
              <a:t>二三维一体化地图, 通过二维地图的旋转 /倾斜增加三维视角</a:t>
            </a:r>
            <a:endParaRPr lang="zh-CN" altLang="en-US"/>
          </a:p>
          <a:p>
            <a:pPr lvl="1"/>
            <a:r>
              <a:rPr lang="zh-CN" altLang="en-US"/>
              <a:t>插件化设计, 能与其他图形库结合, 开发各种二三维效果, 例如 echarts/d3/THREE 等</a:t>
            </a:r>
            <a:endParaRPr lang="zh-CN" altLang="en-US"/>
          </a:p>
          <a:p>
            <a:pPr lvl="1"/>
            <a:r>
              <a:rPr lang="zh-CN" altLang="en-US"/>
              <a:t>很认真的优化了绘制性能</a:t>
            </a:r>
            <a:endParaRPr lang="zh-CN" altLang="en-US"/>
          </a:p>
          <a:p>
            <a:pPr lvl="1"/>
            <a:r>
              <a:rPr lang="zh-CN" altLang="en-US"/>
              <a:t>很重视测试, 有接近 1.5K 个单元测试用例, 所以稳定性还不错, 已经应用在很多大大小小的系统上了</a:t>
            </a:r>
            <a:endParaRPr lang="zh-CN" altLang="en-US"/>
          </a:p>
        </p:txBody>
      </p:sp>
      <p:sp>
        <p:nvSpPr>
          <p:cNvPr id="4" name="标题 3"/>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-maptalks.three</a:t>
            </a:r>
            <a:endParaRPr lang="en-US" altLang="zh-CN"/>
          </a:p>
        </p:txBody>
      </p:sp>
      <p:sp>
        <p:nvSpPr>
          <p:cNvPr id="5" name="内容占位符 4"/>
          <p:cNvSpPr>
            <a:spLocks noGrp="1"/>
          </p:cNvSpPr>
          <p:nvPr>
            <p:ph sz="quarter" idx="10"/>
          </p:nvPr>
        </p:nvSpPr>
        <p:spPr/>
        <p:txBody>
          <a:bodyPr/>
          <a:p>
            <a:r>
              <a:rPr lang="zh-CN" altLang="en-US"/>
              <a:t>http://maptalks.org/maptalks.three/demo/buildings.html</a:t>
            </a:r>
            <a:endParaRPr lang="zh-CN" altLang="en-US"/>
          </a:p>
          <a:p>
            <a:endParaRPr lang="zh-CN" altLang="en-US"/>
          </a:p>
          <a:p>
            <a:endParaRPr lang="zh-CN" altLang="en-US"/>
          </a:p>
          <a:p>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464185" y="2353310"/>
            <a:ext cx="8218805"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sym typeface="+mn-ea"/>
              </a:rPr>
              <a:t>maptalks</a:t>
            </a:r>
            <a:r>
              <a:rPr lang="zh-CN" altLang="en-US">
                <a:sym typeface="+mn-ea"/>
              </a:rPr>
              <a:t>插件</a:t>
            </a:r>
            <a:r>
              <a:rPr lang="en-US" altLang="zh-CN">
                <a:sym typeface="+mn-ea"/>
              </a:rPr>
              <a:t>-maptalks.three</a:t>
            </a:r>
            <a:endParaRPr lang="en-US" altLang="zh-CN"/>
          </a:p>
          <a:p>
            <a:endParaRPr lang="zh-CN" altLang="en-US"/>
          </a:p>
          <a:p>
            <a:endParaRPr lang="zh-CN" altLang="en-US"/>
          </a:p>
        </p:txBody>
      </p:sp>
      <p:sp>
        <p:nvSpPr>
          <p:cNvPr id="5" name="内容占位符 4"/>
          <p:cNvSpPr>
            <a:spLocks noGrp="1"/>
          </p:cNvSpPr>
          <p:nvPr>
            <p:ph sz="quarter" idx="10"/>
          </p:nvPr>
        </p:nvSpPr>
        <p:spPr/>
        <p:txBody>
          <a:bodyPr/>
          <a:p>
            <a:r>
              <a:rPr lang="en-US" altLang="zh-CN"/>
              <a:t>http://maptalks.org/maptalks.three/demo/infantry.html</a:t>
            </a:r>
            <a:endParaRPr lang="en-US" altLang="zh-CN"/>
          </a:p>
          <a:p>
            <a:endParaRPr lang="en-US" altLang="zh-CN"/>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653415" y="1971040"/>
            <a:ext cx="6104890" cy="4295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70000"/>
          </a:bodyPr>
          <a:p>
            <a:r>
              <a:rPr lang="en-US" altLang="zh-CN"/>
              <a:t>maptalks</a:t>
            </a:r>
            <a:r>
              <a:rPr lang="zh-CN" altLang="en-US"/>
              <a:t>插件</a:t>
            </a:r>
            <a:r>
              <a:rPr lang="en-US" altLang="zh-CN"/>
              <a:t>-</a:t>
            </a:r>
            <a:r>
              <a:rPr lang="zh-CN" altLang="en-US">
                <a:sym typeface="+mn-ea"/>
              </a:rPr>
              <a:t>maptalks.mapboxgl</a:t>
            </a:r>
            <a:endParaRPr lang="en-US" altLang="zh-CN"/>
          </a:p>
        </p:txBody>
      </p:sp>
      <p:sp>
        <p:nvSpPr>
          <p:cNvPr id="5" name="内容占位符 4"/>
          <p:cNvSpPr>
            <a:spLocks noGrp="1"/>
          </p:cNvSpPr>
          <p:nvPr>
            <p:ph sz="quarter" idx="10"/>
          </p:nvPr>
        </p:nvSpPr>
        <p:spPr/>
        <p:txBody>
          <a:bodyPr/>
          <a:p>
            <a:r>
              <a:rPr lang="zh-CN" altLang="en-US"/>
              <a:t>https://github.com/maptalks/maptalks.mapboxgl</a:t>
            </a:r>
            <a:endParaRPr lang="zh-CN" altLang="en-US"/>
          </a:p>
          <a:p>
            <a:pPr lvl="1"/>
            <a:r>
              <a:rPr lang="zh-CN" altLang="en-US"/>
              <a:t>实现在</a:t>
            </a:r>
            <a:r>
              <a:rPr lang="en-US" altLang="zh-CN"/>
              <a:t>maptalks</a:t>
            </a:r>
            <a:r>
              <a:t>中对</a:t>
            </a:r>
            <a:r>
              <a:rPr lang="en-US" altLang="zh-CN"/>
              <a:t>mapbox</a:t>
            </a:r>
            <a:r>
              <a:t>服务的调用</a:t>
            </a: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934720" y="2362200"/>
            <a:ext cx="5733415" cy="3609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479062" y="1079653"/>
            <a:ext cx="11234058" cy="5502666"/>
          </a:xfrm>
        </p:spPr>
        <p:txBody>
          <a:bodyPr/>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p>
            <a:r>
              <a:rPr lang="en-US" altLang="zh-CN">
                <a:sym typeface="+mn-ea"/>
              </a:rPr>
              <a:t>maptaks</a:t>
            </a:r>
            <a:r>
              <a:rPr>
                <a:sym typeface="+mn-ea"/>
              </a:rPr>
              <a:t>与基于</a:t>
            </a:r>
            <a:r>
              <a:rPr lang="en-US" altLang="zh-CN">
                <a:sym typeface="+mn-ea"/>
              </a:rPr>
              <a:t>ts</a:t>
            </a:r>
            <a:r>
              <a:rPr>
                <a:sym typeface="+mn-ea"/>
              </a:rPr>
              <a:t>的</a:t>
            </a:r>
            <a:r>
              <a:rPr lang="en-US" altLang="zh-CN">
                <a:sym typeface="+mn-ea"/>
              </a:rPr>
              <a:t>react</a:t>
            </a:r>
            <a:r>
              <a:rPr>
                <a:sym typeface="+mn-ea"/>
              </a:rPr>
              <a:t>项目集成</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p>
            <a:pPr marL="0" indent="0">
              <a:buNone/>
            </a:pPr>
            <a:r>
              <a:rPr lang="en-US" altLang="zh-CN"/>
              <a:t>map</a:t>
            </a:r>
            <a:r>
              <a:t>对象是</a:t>
            </a:r>
            <a:r>
              <a:rPr lang="en-US" altLang="zh-CN"/>
              <a:t>GIS</a:t>
            </a:r>
            <a:r>
              <a:t>开发的基础和核心，后续的所有</a:t>
            </a:r>
            <a:r>
              <a:rPr lang="en-US" altLang="zh-CN">
                <a:sym typeface="+mn-ea"/>
              </a:rPr>
              <a:t>GIS</a:t>
            </a:r>
            <a:r>
              <a:t>操作都基于</a:t>
            </a:r>
            <a:r>
              <a:rPr lang="en-US" altLang="zh-CN"/>
              <a:t>map</a:t>
            </a:r>
            <a:r>
              <a:t>对象。</a:t>
            </a:r>
          </a:p>
          <a:p>
            <a:pPr marL="0" indent="0">
              <a:buNone/>
            </a:pPr>
            <a:r>
              <a:t>基于</a:t>
            </a:r>
            <a:r>
              <a:rPr lang="en-US" altLang="zh-CN"/>
              <a:t>maptalks</a:t>
            </a:r>
            <a:r>
              <a:t>的</a:t>
            </a:r>
            <a:r>
              <a:rPr lang="en-US" altLang="zh-CN">
                <a:sym typeface="+mn-ea"/>
              </a:rPr>
              <a:t>GIS</a:t>
            </a:r>
            <a:r>
              <a:t>开发中</a:t>
            </a:r>
            <a:r>
              <a:rPr lang="en-US" altLang="zh-CN"/>
              <a:t>map</a:t>
            </a:r>
            <a:r>
              <a:t>对象由</a:t>
            </a:r>
            <a:r>
              <a:rPr lang="en-US" altLang="zh-CN"/>
              <a:t>Map</a:t>
            </a:r>
            <a:r>
              <a:t>类创建，该类包含多种属性、方法和事件。</a:t>
            </a:r>
          </a:p>
          <a:p>
            <a:pPr marL="0" indent="0">
              <a:buNone/>
            </a:pPr>
          </a:p>
        </p:txBody>
      </p:sp>
      <p:sp>
        <p:nvSpPr>
          <p:cNvPr id="2" name="页脚占位符 1"/>
          <p:cNvSpPr>
            <a:spLocks noGrp="1"/>
          </p:cNvSpPr>
          <p:nvPr>
            <p:ph type="ftr" sz="quarter" idx="12"/>
          </p:nvPr>
        </p:nvSpPr>
        <p:spPr/>
        <p:txBody>
          <a:bodyPr/>
          <a:p>
            <a:r>
              <a:rPr lang="en-US" altLang="zh-CN" smtClean="0"/>
              <a:t>@AndOrLab</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70000"/>
          </a:bodyPr>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p>
            <a:r>
              <a:rPr lang="zh-CN" altLang="en-US"/>
              <a:t>官网示例 http://maptalks.org/maptalks.js/api/0.x/Map.html</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08660" y="2026920"/>
            <a:ext cx="7978775" cy="31953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2190</Words>
  <Application>WPS 演示</Application>
  <PresentationFormat>宽屏</PresentationFormat>
  <Paragraphs>204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Arial</vt:lpstr>
      <vt:lpstr>微软雅黑</vt:lpstr>
      <vt:lpstr>Arial Unicode MS</vt:lpstr>
      <vt:lpstr>Arial Black</vt:lpstr>
      <vt:lpstr>黑体</vt:lpstr>
      <vt:lpstr>等线</vt:lpstr>
      <vt:lpstr>培训主题​​</vt:lpstr>
      <vt:lpstr>maptalks介绍和基于ts的react项目的集成、使用</vt:lpstr>
      <vt:lpstr>目录</vt:lpstr>
      <vt:lpstr>maptalks介绍</vt:lpstr>
      <vt:lpstr>maptalks介绍</vt:lpstr>
      <vt:lpstr>maptalks介绍</vt:lpstr>
      <vt:lpstr>maptalks介绍</vt:lpstr>
      <vt:lpstr>maptaks与基于ts的react项目集成</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PowerPoint 演示文稿</vt:lpstr>
      <vt:lpstr>maptalks基础操作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 zhongren</dc:creator>
  <cp:lastModifiedBy>dxx</cp:lastModifiedBy>
  <cp:revision>23</cp:revision>
  <dcterms:created xsi:type="dcterms:W3CDTF">2018-10-18T13:27:00Z</dcterms:created>
  <dcterms:modified xsi:type="dcterms:W3CDTF">2018-11-08T00:54:29Z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