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57" r:id="rId3"/>
    <p:sldId id="371" r:id="rId4"/>
    <p:sldId id="367" r:id="rId5"/>
    <p:sldId id="369" r:id="rId6"/>
    <p:sldId id="370" r:id="rId7"/>
    <p:sldId id="374" r:id="rId8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96"/>
    <p:restoredTop sz="73224"/>
  </p:normalViewPr>
  <p:slideViewPr>
    <p:cSldViewPr snapToGrid="0" showGuides="1">
      <p:cViewPr>
        <p:scale>
          <a:sx n="100" d="100"/>
          <a:sy n="100" d="100"/>
        </p:scale>
        <p:origin x="-876" y="-4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 showFormatting="0">
    <p:cViewPr>
      <p:scale>
        <a:sx n="33" d="100"/>
        <a:sy n="33" d="100"/>
      </p:scale>
      <p:origin x="0" y="-77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lang="zh-CN" altLang="en-US" sz="1200" strike="noStrike" noProof="1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起始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741624"/>
            <a:ext cx="9144000" cy="1374753"/>
          </a:xfrm>
        </p:spPr>
        <p:txBody>
          <a:bodyPr anchor="b"/>
          <a:lstStyle>
            <a:lvl1pPr algn="ctr">
              <a:defRPr sz="6000">
                <a:latin typeface="+mj-ea"/>
                <a:ea typeface="+mj-ea"/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21538" y="4408083"/>
            <a:ext cx="5446462" cy="422517"/>
          </a:xfrm>
        </p:spPr>
        <p:txBody>
          <a:bodyPr/>
          <a:lstStyle>
            <a:lvl1pPr marL="0" indent="0" algn="ctr">
              <a:buNone/>
              <a:defRPr sz="2400"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581775"/>
            <a:ext cx="4114800" cy="268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@AndOrLab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464457" y="1014248"/>
            <a:ext cx="11234058" cy="5502666"/>
          </a:xfrm>
        </p:spPr>
        <p:txBody>
          <a:bodyPr/>
          <a:lstStyle>
            <a:lvl1pPr marL="228600" indent="-228600"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7129" y="176574"/>
            <a:ext cx="10515600" cy="592783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3"/>
          </p:nvPr>
        </p:nvSpPr>
        <p:spPr>
          <a:xfrm>
            <a:off x="4038600" y="6581775"/>
            <a:ext cx="4114800" cy="268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@AndOrLab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129" y="176574"/>
            <a:ext cx="10515600" cy="592783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276945" y="908717"/>
            <a:ext cx="7602538" cy="428625"/>
          </a:xfrm>
        </p:spPr>
        <p:txBody>
          <a:bodyPr/>
          <a:lstStyle>
            <a:lvl1pPr marL="0" indent="0">
              <a:buNone/>
              <a:defRPr>
                <a:latin typeface="+mj-ea"/>
                <a:ea typeface="+mj-ea"/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64457" y="1476703"/>
            <a:ext cx="11234058" cy="5040211"/>
          </a:xfrm>
        </p:spPr>
        <p:txBody>
          <a:bodyPr/>
          <a:lstStyle>
            <a:lvl1pPr marL="228600" indent="-228600"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581775"/>
            <a:ext cx="4114800" cy="268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@AndOrLab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"/>
          <p:cNvSpPr txBox="1"/>
          <p:nvPr/>
        </p:nvSpPr>
        <p:spPr>
          <a:xfrm>
            <a:off x="4478338" y="2644775"/>
            <a:ext cx="32353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谢谢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4038600" y="6581775"/>
            <a:ext cx="4114800" cy="26828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@AndOrLab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581775"/>
            <a:ext cx="4114800" cy="26828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@AndOrLab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581775"/>
            <a:ext cx="4114800" cy="268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@AndOrLab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TypeScript</a:t>
            </a:r>
            <a:r>
              <a:rPr kumimoji="0" lang="zh-CN" altLang="en-US" sz="6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系列分享《第三期》</a:t>
            </a:r>
            <a:endParaRPr kumimoji="0" lang="zh-CN" altLang="en-US" sz="6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21288" y="4408488"/>
            <a:ext cx="5446713" cy="422275"/>
          </a:xfrm>
        </p:spPr>
        <p:txBody>
          <a:bodyPr vert="horz" lIns="91440" tIns="45720" rIns="91440" bIns="45720" rtlCol="0">
            <a:normAutofit fontScale="8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安晓妮</a:t>
            </a: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3"/>
          </p:nvPr>
        </p:nvSpPr>
        <p:spPr>
          <a:noFill/>
        </p:spPr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@AndOrLab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5138" y="1014413"/>
            <a:ext cx="11233150" cy="5502275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0" algn="l" defTabSz="256540" rtl="0" fontAlgn="base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</a:rPr>
              <a:t>介绍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Arial" panose="020B0604020202020204"/>
            </a:endParaRPr>
          </a:p>
          <a:p>
            <a:pPr marL="228600" marR="0" lvl="0" indent="0" algn="l" defTabSz="256540" rtl="0" fontAlgn="base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</a:rPr>
              <a:t>导出导入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Arial" panose="020B0604020202020204"/>
            </a:endParaRPr>
          </a:p>
          <a:p>
            <a:pPr marL="0" marR="0" lvl="0" indent="0" algn="l" defTabSz="256540" rtl="0" fontAlgn="base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strike="noStrike" noProof="0">
                <a:ln>
                  <a:noFill/>
                </a:ln>
                <a:effectLst/>
                <a:uLnTx/>
                <a:uFillTx/>
                <a:sym typeface="+mn-ea"/>
              </a:rPr>
              <a:t>    </a:t>
            </a:r>
            <a:r>
              <a:rPr lang="en-US" altLang="zh-CN" strike="noStrike" noProof="0">
                <a:ln>
                  <a:noFill/>
                </a:ln>
                <a:effectLst/>
                <a:uLnTx/>
                <a:uFillTx/>
                <a:sym typeface="+mn-ea"/>
              </a:rPr>
              <a:t>	</a:t>
            </a:r>
            <a:r>
              <a:rPr strike="noStrike" noProof="0">
                <a:ln>
                  <a:noFill/>
                </a:ln>
                <a:effectLst/>
                <a:uLnTx/>
                <a:uFillTx/>
                <a:sym typeface="+mn-ea"/>
              </a:rPr>
              <a:t>export, import</a:t>
            </a:r>
            <a:endParaRPr strike="noStrike" noProof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256540" rtl="0" fontAlgn="base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trike="noStrike" noProof="0">
                <a:ln>
                  <a:noFill/>
                </a:ln>
                <a:effectLst/>
                <a:uLnTx/>
                <a:uFillTx/>
                <a:sym typeface="+mn-ea"/>
              </a:rPr>
              <a:t>		export = , import = require()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Arial" panose="020B0604020202020204"/>
            </a:endParaRPr>
          </a:p>
          <a:p>
            <a:pPr marL="228600" marR="0" lvl="0" indent="0" algn="l" defTabSz="256540" rtl="0" fontAlgn="base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</a:rPr>
              <a:t>默认导出 （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</a:rPr>
              <a:t>export default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</a:rPr>
              <a:t>）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Arial" panose="020B0604020202020204"/>
            </a:endParaRPr>
          </a:p>
          <a:p>
            <a:pPr marL="228600" marR="0" lvl="0" indent="0" algn="l" defTabSz="256540" rtl="0" fontAlgn="base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sz="2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</a:rPr>
              <a:t>动态加载（import id = require("...")）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Arial" panose="020B0604020202020204"/>
            </a:endParaRPr>
          </a:p>
          <a:p>
            <a:pPr marL="0" marR="0" lvl="0" indent="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Arial" panose="020B0604020202020204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57163" y="176213"/>
            <a:ext cx="10515600" cy="5937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模块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2" name="页脚占位符 1"/>
          <p:cNvSpPr txBox="1">
            <a:spLocks noGrp="1"/>
          </p:cNvSpPr>
          <p:nvPr>
            <p:ph type="ftr" sz="quarter" idx="3"/>
          </p:nvPr>
        </p:nvSpPr>
        <p:spPr>
          <a:noFill/>
        </p:spPr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@AndOrLab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3933825"/>
            <a:ext cx="5116195" cy="25552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220" y="3933825"/>
            <a:ext cx="5946140" cy="25520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5138" y="1014413"/>
            <a:ext cx="11233150" cy="5502275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0" algn="l" defTabSz="256540" rtl="0" fontAlgn="base">
              <a:lnSpc>
                <a:spcPct val="12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</a:rPr>
              <a:t>介绍 </a:t>
            </a:r>
            <a:r>
              <a:rPr strike="noStrike" noProof="0">
                <a:ln>
                  <a:noFill/>
                </a:ln>
                <a:effectLst/>
                <a:uLnTx/>
                <a:uFillTx/>
                <a:sym typeface="+mn-ea"/>
              </a:rPr>
              <a:t>（</a:t>
            </a:r>
            <a:r>
              <a:rPr lang="en-US" altLang="zh-CN" strike="noStrike" noProof="0">
                <a:ln>
                  <a:noFill/>
                </a:ln>
                <a:effectLst/>
                <a:uLnTx/>
                <a:uFillTx/>
                <a:sym typeface="+mn-ea"/>
              </a:rPr>
              <a:t>namespace {}</a:t>
            </a:r>
            <a:r>
              <a:rPr strike="noStrike" noProof="0">
                <a:ln>
                  <a:noFill/>
                </a:ln>
                <a:effectLst/>
                <a:uLnTx/>
                <a:uFillTx/>
                <a:sym typeface="+mn-ea"/>
              </a:rPr>
              <a:t>）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Arial" panose="020B0604020202020204"/>
            </a:endParaRPr>
          </a:p>
          <a:p>
            <a:pPr marL="228600" marR="0" lvl="0" indent="0" algn="l" defTabSz="256540" rtl="0" fontAlgn="base">
              <a:lnSpc>
                <a:spcPct val="12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</a:rPr>
              <a:t>使用 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</a:rPr>
              <a:t>(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</a:rPr>
              <a:t>/// &lt;reference path="</a:t>
            </a:r>
            <a:r>
              <a:rPr lang="en-US" altLang="zh-CN" strike="noStrike" noProof="0">
                <a:ln>
                  <a:noFill/>
                </a:ln>
                <a:effectLst/>
                <a:uLnTx/>
                <a:uFillTx/>
                <a:sym typeface="+mn-ea"/>
              </a:rPr>
              <a:t>namespace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</a:rPr>
              <a:t>.ts" /&gt;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</a:rPr>
              <a:t>)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Arial" panose="020B0604020202020204"/>
            </a:endParaRPr>
          </a:p>
          <a:p>
            <a:pPr marL="228600" marR="0" lvl="0" indent="0" algn="l" defTabSz="256540" rtl="0" fontAlgn="base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</a:rPr>
              <a:t>多文件中的命名空间 （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</a:rPr>
              <a:t>t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</a:rPr>
              <a:t>sc --outFile  app.js  namespace1.ts namespace2.ts namespace3.ts）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Arial" panose="020B0604020202020204"/>
            </a:endParaRPr>
          </a:p>
          <a:p>
            <a:pPr marL="228600" marR="0" lvl="0" indent="0" algn="l" defTabSz="256540" rtl="0" fontAlgn="base">
              <a:lnSpc>
                <a:spcPct val="12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</a:rPr>
              <a:t>别名 （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</a:rPr>
              <a:t>import class= namespace.class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</a:rPr>
              <a:t>）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Arial" panose="020B0604020202020204"/>
            </a:endParaRPr>
          </a:p>
          <a:p>
            <a:pPr marL="0" marR="0" lvl="0" indent="0" algn="l" defTabSz="256540" rtl="0" fontAlgn="base">
              <a:lnSpc>
                <a:spcPct val="12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Arial" panose="020B0604020202020204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57163" y="176213"/>
            <a:ext cx="10515600" cy="5937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命名空间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2" name="页脚占位符 1"/>
          <p:cNvSpPr txBox="1">
            <a:spLocks noGrp="1"/>
          </p:cNvSpPr>
          <p:nvPr>
            <p:ph type="ftr" sz="quarter" idx="3"/>
          </p:nvPr>
        </p:nvSpPr>
        <p:spPr>
          <a:noFill/>
        </p:spPr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@AndOrLab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5138" y="1014413"/>
            <a:ext cx="11233150" cy="5502275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0" algn="l" defTabSz="256540" rtl="0" fontAlgn="base">
              <a:lnSpc>
                <a:spcPct val="150000"/>
              </a:lnSpc>
              <a:spcBef>
                <a:spcPct val="0"/>
              </a:spcBef>
              <a:spcAft>
                <a:spcPts val="30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</a:rPr>
              <a:t> </a:t>
            </a:r>
            <a:r>
              <a:rPr kumimoji="0" lang="zh-CN" altLang="zh-CN" sz="2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</a:rPr>
              <a:t>模块导入</a:t>
            </a:r>
            <a:endParaRPr kumimoji="0" lang="zh-CN" altLang="zh-CN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Arial" panose="020B0604020202020204"/>
            </a:endParaRPr>
          </a:p>
          <a:p>
            <a:pPr marL="0" marR="0" lvl="0" indent="0" algn="l" defTabSz="256540" rtl="0" fontAlgn="base">
              <a:lnSpc>
                <a:spcPct val="150000"/>
              </a:lnSpc>
              <a:spcBef>
                <a:spcPct val="0"/>
              </a:spcBef>
              <a:spcAft>
                <a:spcPts val="30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zh-CN" sz="2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</a:rPr>
              <a:t>  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</a:rPr>
              <a:t>	 	</a:t>
            </a:r>
            <a:r>
              <a:rPr kumimoji="0" lang="zh-CN" altLang="zh-CN" sz="2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</a:rPr>
              <a:t>相对导入 </a:t>
            </a:r>
            <a:endParaRPr kumimoji="0" lang="zh-CN" altLang="zh-CN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Arial" panose="020B0604020202020204"/>
            </a:endParaRPr>
          </a:p>
          <a:p>
            <a:pPr marL="457200" marR="0" lvl="1" indent="0" algn="l" defTabSz="256540" rtl="0" fontAlgn="base">
              <a:lnSpc>
                <a:spcPct val="150000"/>
              </a:lnSpc>
              <a:spcBef>
                <a:spcPct val="0"/>
              </a:spcBef>
              <a:spcAft>
                <a:spcPts val="30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zh-CN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</a:rPr>
              <a:t> 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</a:rPr>
              <a:t>	</a:t>
            </a:r>
            <a:r>
              <a:rPr kumimoji="0" lang="zh-CN" altLang="zh-CN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</a:rPr>
              <a:t>非相对导入</a:t>
            </a:r>
            <a:endParaRPr kumimoji="0" lang="zh-CN" altLang="zh-CN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Arial" panose="020B0604020202020204"/>
            </a:endParaRPr>
          </a:p>
          <a:p>
            <a:pPr marL="228600" marR="0" lvl="0" indent="0" algn="l" defTabSz="256540" rtl="0" fontAlgn="base">
              <a:lnSpc>
                <a:spcPct val="150000"/>
              </a:lnSpc>
              <a:spcBef>
                <a:spcPct val="0"/>
              </a:spcBef>
              <a:spcAft>
                <a:spcPts val="30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zh-CN" sz="2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</a:rPr>
              <a:t> 模块解析策略</a:t>
            </a:r>
            <a:endParaRPr kumimoji="0" lang="zh-CN" altLang="zh-CN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Arial" panose="020B0604020202020204"/>
            </a:endParaRPr>
          </a:p>
          <a:p>
            <a:pPr marL="228600" marR="0" lvl="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zh-CN" altLang="zh-CN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Arial" panose="020B0604020202020204"/>
            </a:endParaRPr>
          </a:p>
          <a:p>
            <a:pPr marL="0" marR="0" lvl="0" indent="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zh-CN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Arial" panose="020B0604020202020204"/>
            </a:endParaRPr>
          </a:p>
          <a:p>
            <a:pPr marL="228600" marR="0" lvl="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zh-CN" altLang="zh-CN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Arial" panose="020B0604020202020204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57163" y="176213"/>
            <a:ext cx="10515600" cy="5937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模块解析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2" name="页脚占位符 1"/>
          <p:cNvSpPr txBox="1">
            <a:spLocks noGrp="1"/>
          </p:cNvSpPr>
          <p:nvPr>
            <p:ph type="ftr" sz="quarter" idx="3"/>
          </p:nvPr>
        </p:nvSpPr>
        <p:spPr>
          <a:noFill/>
        </p:spPr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@AndOrLab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5138" y="1014413"/>
            <a:ext cx="11233150" cy="5502275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256540" rtl="0" fontAlgn="base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</a:rPr>
              <a:t>介绍</a:t>
            </a:r>
            <a:endParaRPr kumimoji="0" lang="zh-CN" alt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Arial" panose="020B0604020202020204"/>
            </a:endParaRPr>
          </a:p>
          <a:p>
            <a:pPr marL="228600" marR="0" lvl="0" indent="-228600" algn="l" defTabSz="256540" rtl="0" fontAlgn="base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</a:rPr>
              <a:t>装饰器工厂</a:t>
            </a:r>
            <a:endParaRPr kumimoji="0" lang="zh-CN" alt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Arial" panose="020B0604020202020204"/>
            </a:endParaRPr>
          </a:p>
          <a:p>
            <a:pPr marL="228600" marR="0" lvl="0" indent="-228600" algn="l" defTabSz="256540" rtl="0" fontAlgn="base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</a:rPr>
              <a:t>五种装饰器</a:t>
            </a:r>
            <a:endParaRPr kumimoji="0" lang="zh-CN" alt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Arial" panose="020B0604020202020204"/>
            </a:endParaRPr>
          </a:p>
          <a:p>
            <a:pPr marL="457200" marR="0" lvl="1" indent="0" algn="l" defTabSz="256540" rtl="0" fontAlgn="base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</a:rPr>
              <a:t>类装饰器</a:t>
            </a:r>
            <a:endParaRPr kumimoji="0" lang="zh-CN" alt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Arial" panose="020B0604020202020204"/>
            </a:endParaRPr>
          </a:p>
          <a:p>
            <a:pPr marL="457200" marR="0" lvl="1" indent="0" algn="l" defTabSz="256540" rtl="0" fontAlgn="base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</a:rPr>
              <a:t>方法装饰器</a:t>
            </a:r>
            <a:endParaRPr kumimoji="0" lang="zh-CN" alt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Arial" panose="020B0604020202020204"/>
            </a:endParaRPr>
          </a:p>
          <a:p>
            <a:pPr marL="457200" marR="0" lvl="1" indent="0" algn="l" defTabSz="256540" rtl="0" fontAlgn="base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</a:rPr>
              <a:t>访问符装饰器</a:t>
            </a:r>
            <a:endParaRPr kumimoji="0" lang="zh-CN" alt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Arial" panose="020B0604020202020204"/>
            </a:endParaRPr>
          </a:p>
          <a:p>
            <a:pPr marL="457200" marR="0" lvl="1" indent="0" algn="l" defTabSz="256540" rtl="0" fontAlgn="base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</a:rPr>
              <a:t>属性装饰器</a:t>
            </a:r>
            <a:endParaRPr kumimoji="0" lang="zh-CN" alt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Arial" panose="020B0604020202020204"/>
            </a:endParaRPr>
          </a:p>
          <a:p>
            <a:pPr marL="457200" marR="0" lvl="1" indent="0" algn="l" defTabSz="256540" rtl="0" fontAlgn="base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</a:rPr>
              <a:t>参数装饰器</a:t>
            </a:r>
            <a:endParaRPr kumimoji="0" lang="zh-CN" alt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Arial" panose="020B0604020202020204"/>
            </a:endParaRPr>
          </a:p>
          <a:p>
            <a:pPr marL="228600" marR="0" lvl="0" indent="-228600" algn="l" defTabSz="25654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zh-CN" alt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Arial" panose="020B0604020202020204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57163" y="176213"/>
            <a:ext cx="10515600" cy="5937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装饰器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2" name="页脚占位符 1"/>
          <p:cNvSpPr txBox="1">
            <a:spLocks noGrp="1"/>
          </p:cNvSpPr>
          <p:nvPr>
            <p:ph type="ftr" sz="quarter" idx="3"/>
          </p:nvPr>
        </p:nvSpPr>
        <p:spPr>
          <a:noFill/>
        </p:spPr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@AndOrLab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Thanks!</a:t>
            </a:r>
            <a:endParaRPr kumimoji="0" lang="en-US" altLang="zh-CN" sz="6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2" name="页脚占位符 1"/>
          <p:cNvSpPr txBox="1">
            <a:spLocks noGrp="1"/>
          </p:cNvSpPr>
          <p:nvPr>
            <p:ph type="ftr" sz="quarter" idx="3"/>
          </p:nvPr>
        </p:nvSpPr>
        <p:spPr>
          <a:noFill/>
        </p:spPr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@AndOrLab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培训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锈迹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</Words>
  <Application>WPS 演示</Application>
  <PresentationFormat/>
  <Paragraphs>58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Arial</vt:lpstr>
      <vt:lpstr>等线</vt:lpstr>
      <vt:lpstr>微软雅黑</vt:lpstr>
      <vt:lpstr>Arial Unicode MS</vt:lpstr>
      <vt:lpstr>Arial Black</vt:lpstr>
      <vt:lpstr>黑体</vt:lpstr>
      <vt:lpstr>培训主题​​</vt:lpstr>
      <vt:lpstr>TypeScript系列分享《第三期》</vt:lpstr>
      <vt:lpstr>模块</vt:lpstr>
      <vt:lpstr>命名空间</vt:lpstr>
      <vt:lpstr>模块解析</vt:lpstr>
      <vt:lpstr>装饰器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性能优化之页面渲染</dc:title>
  <dc:creator>Gu zhongren</dc:creator>
  <cp:lastModifiedBy>aa</cp:lastModifiedBy>
  <cp:revision>109</cp:revision>
  <dcterms:created xsi:type="dcterms:W3CDTF">2018-10-18T13:27:00Z</dcterms:created>
  <dcterms:modified xsi:type="dcterms:W3CDTF">2018-12-10T01:13:56Z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2052-11.1.0.8002</vt:lpwstr>
  </property>
</Properties>
</file>