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97" r:id="rId3"/>
    <p:sldId id="317" r:id="rId5"/>
    <p:sldId id="259" r:id="rId6"/>
    <p:sldId id="260" r:id="rId7"/>
    <p:sldId id="318" r:id="rId8"/>
    <p:sldId id="319" r:id="rId9"/>
    <p:sldId id="320" r:id="rId10"/>
    <p:sldId id="321" r:id="rId11"/>
    <p:sldId id="307" r:id="rId12"/>
    <p:sldId id="322" r:id="rId13"/>
    <p:sldId id="323" r:id="rId14"/>
    <p:sldId id="325" r:id="rId15"/>
    <p:sldId id="350" r:id="rId16"/>
    <p:sldId id="327" r:id="rId17"/>
    <p:sldId id="352" r:id="rId18"/>
    <p:sldId id="328" r:id="rId19"/>
    <p:sldId id="329" r:id="rId20"/>
    <p:sldId id="330" r:id="rId21"/>
    <p:sldId id="308" r:id="rId22"/>
    <p:sldId id="332" r:id="rId23"/>
    <p:sldId id="333" r:id="rId24"/>
    <p:sldId id="334" r:id="rId25"/>
    <p:sldId id="335" r:id="rId26"/>
    <p:sldId id="309" r:id="rId27"/>
    <p:sldId id="336" r:id="rId28"/>
    <p:sldId id="270" r:id="rId29"/>
    <p:sldId id="310" r:id="rId30"/>
    <p:sldId id="292" r:id="rId31"/>
    <p:sldId id="337" r:id="rId32"/>
    <p:sldId id="338" r:id="rId33"/>
    <p:sldId id="339" r:id="rId34"/>
    <p:sldId id="340" r:id="rId35"/>
    <p:sldId id="342" r:id="rId36"/>
    <p:sldId id="341" r:id="rId37"/>
    <p:sldId id="298"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7EF2"/>
    <a:srgbClr val="1A8DF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04" autoAdjust="0"/>
    <p:restoredTop sz="95448" autoAdjust="0"/>
  </p:normalViewPr>
  <p:slideViewPr>
    <p:cSldViewPr snapToGrid="0">
      <p:cViewPr varScale="1">
        <p:scale>
          <a:sx n="101" d="100"/>
          <a:sy n="101" d="100"/>
        </p:scale>
        <p:origin x="1044" y="150"/>
      </p:cViewPr>
      <p:guideLst/>
    </p:cSldViewPr>
  </p:slideViewPr>
  <p:notesTextViewPr>
    <p:cViewPr>
      <p:scale>
        <a:sx n="1" d="1"/>
        <a:sy n="1" d="1"/>
      </p:scale>
      <p:origin x="0" y="0"/>
    </p:cViewPr>
  </p:notesTextViewPr>
  <p:sorterViewPr>
    <p:cViewPr>
      <p:scale>
        <a:sx n="170" d="100"/>
        <a:sy n="17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notesMaster" Target="notesMasters/notesMaster1.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01D1BE-BFDC-4FDB-A32B-9A462BBC09A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827A87-BF74-4CE0-9C24-5D8C79F462B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xm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 name="矩形 9"/>
          <p:cNvSpPr/>
          <p:nvPr/>
        </p:nvSpPr>
        <p:spPr>
          <a:xfrm>
            <a:off x="16933" y="6118396"/>
            <a:ext cx="12192000" cy="320162"/>
          </a:xfrm>
          <a:prstGeom prst="rect">
            <a:avLst/>
          </a:prstGeom>
          <a:solidFill>
            <a:schemeClr val="accent3">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线连接符 18"/>
          <p:cNvCxnSpPr/>
          <p:nvPr/>
        </p:nvCxnSpPr>
        <p:spPr>
          <a:xfrm>
            <a:off x="1310722" y="3218490"/>
            <a:ext cx="810769" cy="0"/>
          </a:xfrm>
          <a:prstGeom prst="line">
            <a:avLst/>
          </a:prstGeom>
          <a:ln>
            <a:solidFill>
              <a:schemeClr val="accent3">
                <a:alpha val="46000"/>
              </a:schemeClr>
            </a:solidFill>
          </a:ln>
        </p:spPr>
        <p:style>
          <a:lnRef idx="1">
            <a:schemeClr val="accent1"/>
          </a:lnRef>
          <a:fillRef idx="0">
            <a:schemeClr val="accent1"/>
          </a:fillRef>
          <a:effectRef idx="0">
            <a:schemeClr val="accent1"/>
          </a:effectRef>
          <a:fontRef idx="minor">
            <a:schemeClr val="tx1"/>
          </a:fontRef>
        </p:style>
      </p:cxnSp>
      <p:cxnSp>
        <p:nvCxnSpPr>
          <p:cNvPr id="12" name="直线连接符 20"/>
          <p:cNvCxnSpPr/>
          <p:nvPr/>
        </p:nvCxnSpPr>
        <p:spPr>
          <a:xfrm>
            <a:off x="10104376" y="3218490"/>
            <a:ext cx="810769" cy="0"/>
          </a:xfrm>
          <a:prstGeom prst="line">
            <a:avLst/>
          </a:prstGeom>
          <a:ln>
            <a:solidFill>
              <a:schemeClr val="accent3">
                <a:alpha val="46000"/>
              </a:schemeClr>
            </a:solidFill>
          </a:ln>
        </p:spPr>
        <p:style>
          <a:lnRef idx="1">
            <a:schemeClr val="accent1"/>
          </a:lnRef>
          <a:fillRef idx="0">
            <a:schemeClr val="accent1"/>
          </a:fillRef>
          <a:effectRef idx="0">
            <a:schemeClr val="accent1"/>
          </a:effectRef>
          <a:fontRef idx="minor">
            <a:schemeClr val="tx1"/>
          </a:fontRef>
        </p:style>
      </p:cxn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2" name="标题 1"/>
          <p:cNvSpPr>
            <a:spLocks noGrp="1"/>
          </p:cNvSpPr>
          <p:nvPr>
            <p:ph type="ctrTitle" hasCustomPrompt="1"/>
          </p:nvPr>
        </p:nvSpPr>
        <p:spPr>
          <a:xfrm>
            <a:off x="2473780" y="2729756"/>
            <a:ext cx="7244441" cy="998125"/>
          </a:xfrm>
        </p:spPr>
        <p:txBody>
          <a:bodyPr wrap="square" anchor="ctr" anchorCtr="0">
            <a:normAutofit/>
          </a:bodyPr>
          <a:lstStyle>
            <a:lvl1pPr algn="ctr">
              <a:lnSpc>
                <a:spcPct val="90000"/>
              </a:lnSpc>
              <a:defRPr sz="5400" b="0">
                <a:solidFill>
                  <a:schemeClr val="bg1"/>
                </a:solidFill>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2473780" y="5499847"/>
            <a:ext cx="7244441" cy="441058"/>
          </a:xfrm>
        </p:spPr>
        <p:txBody>
          <a:bodyPr anchor="ctr" anchorCtr="0">
            <a:normAutofit/>
          </a:bodyPr>
          <a:lstStyle>
            <a:lvl1pPr marL="0" indent="0" algn="ctr">
              <a:lnSpc>
                <a:spcPct val="90000"/>
              </a:lnSpc>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pic>
        <p:nvPicPr>
          <p:cNvPr id="13" name="图片 12"/>
          <p:cNvPicPr>
            <a:picLocks noChangeAspect="1"/>
          </p:cNvPicPr>
          <p:nvPr/>
        </p:nvPicPr>
        <p:blipFill rotWithShape="1">
          <a:blip r:embed="rId2">
            <a:extLst>
              <a:ext uri="{28A0092B-C50C-407E-A947-70E740481C1C}">
                <a14:useLocalDpi xmlns:a14="http://schemas.microsoft.com/office/drawing/2010/main" val="0"/>
              </a:ext>
            </a:extLst>
          </a:blip>
          <a:srcRect l="206" t="269" r="208" b="269"/>
          <a:stretch>
            <a:fillRect/>
          </a:stretch>
        </p:blipFill>
        <p:spPr>
          <a:xfrm>
            <a:off x="1" y="-1"/>
            <a:ext cx="12192000" cy="6858001"/>
          </a:xfrm>
          <a:prstGeom prst="rect">
            <a:avLst/>
          </a:prstGeom>
        </p:spPr>
      </p:pic>
      <p:sp>
        <p:nvSpPr>
          <p:cNvPr id="7" name="矩形 6"/>
          <p:cNvSpPr/>
          <p:nvPr>
            <p:custDataLst>
              <p:tags r:id="rId3"/>
            </p:custDataLst>
          </p:nvPr>
        </p:nvSpPr>
        <p:spPr>
          <a:xfrm>
            <a:off x="-16932" y="-1"/>
            <a:ext cx="12225865" cy="6870701"/>
          </a:xfrm>
          <a:prstGeom prst="rect">
            <a:avLst/>
          </a:prstGeom>
          <a:solidFill>
            <a:schemeClr val="accent1">
              <a:alpha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cxnSp>
        <p:nvCxnSpPr>
          <p:cNvPr id="11" name="直线连接符 6"/>
          <p:cNvCxnSpPr/>
          <p:nvPr/>
        </p:nvCxnSpPr>
        <p:spPr>
          <a:xfrm>
            <a:off x="5743574" y="3457576"/>
            <a:ext cx="5029088"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089250" y="0"/>
            <a:ext cx="4198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2225449" y="2379437"/>
            <a:ext cx="1854654" cy="1854654"/>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hasCustomPrompt="1"/>
          </p:nvPr>
        </p:nvSpPr>
        <p:spPr>
          <a:xfrm>
            <a:off x="5743574" y="2339096"/>
            <a:ext cx="5029088" cy="1020987"/>
          </a:xfrm>
        </p:spPr>
        <p:txBody>
          <a:bodyPr anchor="b">
            <a:normAutofit/>
          </a:bodyPr>
          <a:lstStyle>
            <a:lvl1pPr>
              <a:lnSpc>
                <a:spcPct val="90000"/>
              </a:lnSpc>
              <a:defRPr sz="4400">
                <a:solidFill>
                  <a:schemeClr val="tx2"/>
                </a:solidFill>
              </a:defRPr>
            </a:lvl1pPr>
          </a:lstStyle>
          <a:p>
            <a:r>
              <a:rPr lang="zh-CN" altLang="en-US" dirty="0"/>
              <a:t>单击此处编辑标题</a:t>
            </a:r>
            <a:endParaRPr lang="zh-CN" altLang="en-US" dirty="0"/>
          </a:p>
        </p:txBody>
      </p:sp>
      <p:sp>
        <p:nvSpPr>
          <p:cNvPr id="3" name="文本占位符 2"/>
          <p:cNvSpPr>
            <a:spLocks noGrp="1"/>
          </p:cNvSpPr>
          <p:nvPr>
            <p:ph type="body" idx="1"/>
          </p:nvPr>
        </p:nvSpPr>
        <p:spPr>
          <a:xfrm>
            <a:off x="5743574" y="3574946"/>
            <a:ext cx="5029088" cy="459169"/>
          </a:xfrm>
        </p:spPr>
        <p:txBody>
          <a:bodyPr>
            <a:normAutofit/>
          </a:bodyPr>
          <a:lstStyle>
            <a:lvl1pPr marL="0" indent="0">
              <a:lnSpc>
                <a:spcPct val="90000"/>
              </a:lnSpc>
              <a:buNone/>
              <a:defRPr sz="16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12" name="矩形 11"/>
          <p:cNvSpPr/>
          <p:nvPr/>
        </p:nvSpPr>
        <p:spPr>
          <a:xfrm>
            <a:off x="5154704" y="1412967"/>
            <a:ext cx="1854654" cy="1854654"/>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37465" y="6025515"/>
            <a:ext cx="12245975" cy="8375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2495187" y="3584102"/>
            <a:ext cx="7201626" cy="1281811"/>
          </a:xfrm>
        </p:spPr>
        <p:txBody>
          <a:bodyPr>
            <a:normAutofit/>
          </a:bodyPr>
          <a:lstStyle>
            <a:lvl1pPr algn="ctr">
              <a:defRPr sz="5400" b="0">
                <a:solidFill>
                  <a:schemeClr val="tx2"/>
                </a:solidFill>
              </a:defRPr>
            </a:lvl1pPr>
          </a:lstStyle>
          <a:p>
            <a:r>
              <a:rPr lang="zh-CN" altLang="en-US" dirty="0"/>
              <a:t>单击此处编辑标题</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hasCustomPrompt="1"/>
          </p:nvPr>
        </p:nvSpPr>
        <p:spPr>
          <a:xfrm>
            <a:off x="5154613" y="1828800"/>
            <a:ext cx="1854200" cy="1127125"/>
          </a:xfrm>
        </p:spPr>
        <p:txBody>
          <a:bodyPr anchor="ctr" anchorCtr="0">
            <a:normAutofit/>
          </a:bodyPr>
          <a:lstStyle>
            <a:lvl1pPr marL="0" indent="0" algn="ctr">
              <a:buNone/>
              <a:defRPr sz="2800" b="1" i="0">
                <a:solidFill>
                  <a:schemeClr val="tx2"/>
                </a:solidFill>
              </a:defRPr>
            </a:lvl1pPr>
          </a:lstStyle>
          <a:p>
            <a:pPr lvl="0"/>
            <a:r>
              <a:rPr lang="zh-CN" altLang="en-US" dirty="0"/>
              <a:t>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6812281"/>
            <a:ext cx="121920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4.xml"/><Relationship Id="rId12" Type="http://schemas.openxmlformats.org/officeDocument/2006/relationships/tags" Target="../tags/tag3.xml"/><Relationship Id="rId11" Type="http://schemas.openxmlformats.org/officeDocument/2006/relationships/tags" Target="../tags/tag2.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a:solidFill>
                  <a:schemeClr val="bg1">
                    <a:lumMod val="50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lnSpc>
                <a:spcPct val="120000"/>
              </a:lnSpc>
              <a:defRPr sz="1200">
                <a:solidFill>
                  <a:schemeClr val="bg1">
                    <a:lumMod val="50000"/>
                  </a:schemeClr>
                </a:solidFill>
              </a:defRPr>
            </a:lvl1pPr>
          </a:lstStyle>
          <a:p>
            <a:fld id="{49AE70B2-8BF9-45C0-BB95-33D1B9D3A854}"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12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hemeOverride" Target="../theme/themeOverride1.x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0" Type="http://schemas.openxmlformats.org/officeDocument/2006/relationships/notesSlide" Target="../notesSlides/notesSlide1.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7.xml"/><Relationship Id="rId6" Type="http://schemas.openxmlformats.org/officeDocument/2006/relationships/themeOverride" Target="../theme/themeOverride6.xml"/><Relationship Id="rId5" Type="http://schemas.openxmlformats.org/officeDocument/2006/relationships/tags" Target="../tags/tag57.xml"/><Relationship Id="rId4" Type="http://schemas.openxmlformats.org/officeDocument/2006/relationships/image" Target="../media/image3.png"/><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8.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hemeOverride" Target="../theme/themeOverride7.xml"/><Relationship Id="rId7" Type="http://schemas.openxmlformats.org/officeDocument/2006/relationships/tags" Target="../tags/tag64.xml"/><Relationship Id="rId6" Type="http://schemas.openxmlformats.org/officeDocument/2006/relationships/image" Target="../media/image5.png"/><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0" Type="http://schemas.openxmlformats.org/officeDocument/2006/relationships/notesSlide" Target="../notesSlides/notesSlide9.xml"/><Relationship Id="rId1" Type="http://schemas.openxmlformats.org/officeDocument/2006/relationships/tags" Target="../tags/tag59.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3.xml"/><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s>
</file>

<file path=ppt/slides/_rels/slide2.xml.rels><?xml version="1.0" encoding="UTF-8" standalone="yes"?>
<Relationships xmlns="http://schemas.openxmlformats.org/package/2006/relationships"><Relationship Id="rId9" Type="http://schemas.openxmlformats.org/officeDocument/2006/relationships/tags" Target="../tags/tag20.xml"/><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8" Type="http://schemas.openxmlformats.org/officeDocument/2006/relationships/notesSlide" Target="../notesSlides/notesSlide2.xml"/><Relationship Id="rId17" Type="http://schemas.openxmlformats.org/officeDocument/2006/relationships/slideLayout" Target="../slideLayouts/slideLayout7.xml"/><Relationship Id="rId16" Type="http://schemas.openxmlformats.org/officeDocument/2006/relationships/tags" Target="../tags/tag27.xml"/><Relationship Id="rId15" Type="http://schemas.openxmlformats.org/officeDocument/2006/relationships/tags" Target="../tags/tag26.xml"/><Relationship Id="rId14" Type="http://schemas.openxmlformats.org/officeDocument/2006/relationships/tags" Target="../tags/tag25.xml"/><Relationship Id="rId13" Type="http://schemas.openxmlformats.org/officeDocument/2006/relationships/tags" Target="../tags/tag24.xml"/><Relationship Id="rId12" Type="http://schemas.openxmlformats.org/officeDocument/2006/relationships/tags" Target="../tags/tag23.xml"/><Relationship Id="rId11" Type="http://schemas.openxmlformats.org/officeDocument/2006/relationships/tags" Target="../tags/tag22.xml"/><Relationship Id="rId10" Type="http://schemas.openxmlformats.org/officeDocument/2006/relationships/tags" Target="../tags/tag21.xml"/><Relationship Id="rId1" Type="http://schemas.openxmlformats.org/officeDocument/2006/relationships/tags" Target="../tags/tag12.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7.xml"/><Relationship Id="rId6" Type="http://schemas.openxmlformats.org/officeDocument/2006/relationships/themeOverride" Target="../theme/themeOverride8.xml"/><Relationship Id="rId5" Type="http://schemas.openxmlformats.org/officeDocument/2006/relationships/tags" Target="../tags/tag77.xml"/><Relationship Id="rId4" Type="http://schemas.openxmlformats.org/officeDocument/2006/relationships/image" Target="../media/image8.png"/><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7.xml"/><Relationship Id="rId5" Type="http://schemas.openxmlformats.org/officeDocument/2006/relationships/themeOverride" Target="../theme/themeOverride9.xml"/><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7.xml"/><Relationship Id="rId5" Type="http://schemas.openxmlformats.org/officeDocument/2006/relationships/themeOverride" Target="../theme/themeOverride10.xml"/><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3.xml"/><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tags" Target="../tags/tag8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26.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4" Type="http://schemas.openxmlformats.org/officeDocument/2006/relationships/notesSlide" Target="../notesSlides/notesSlide15.xml"/><Relationship Id="rId23" Type="http://schemas.openxmlformats.org/officeDocument/2006/relationships/slideLayout" Target="../slideLayouts/slideLayout7.xml"/><Relationship Id="rId22" Type="http://schemas.openxmlformats.org/officeDocument/2006/relationships/tags" Target="../tags/tag109.xml"/><Relationship Id="rId21" Type="http://schemas.openxmlformats.org/officeDocument/2006/relationships/image" Target="../media/image11.jpeg"/><Relationship Id="rId20" Type="http://schemas.openxmlformats.org/officeDocument/2006/relationships/tags" Target="../tags/tag108.xml"/><Relationship Id="rId2" Type="http://schemas.openxmlformats.org/officeDocument/2006/relationships/tags" Target="../tags/tag92.xml"/><Relationship Id="rId19" Type="http://schemas.openxmlformats.org/officeDocument/2006/relationships/image" Target="../media/image10.jpeg"/><Relationship Id="rId18" Type="http://schemas.openxmlformats.org/officeDocument/2006/relationships/tags" Target="../tags/tag107.xml"/><Relationship Id="rId17" Type="http://schemas.openxmlformats.org/officeDocument/2006/relationships/image" Target="../media/image9.jpeg"/><Relationship Id="rId16" Type="http://schemas.openxmlformats.org/officeDocument/2006/relationships/tags" Target="../tags/tag106.xml"/><Relationship Id="rId15" Type="http://schemas.openxmlformats.org/officeDocument/2006/relationships/tags" Target="../tags/tag105.xml"/><Relationship Id="rId14" Type="http://schemas.openxmlformats.org/officeDocument/2006/relationships/tags" Target="../tags/tag104.xml"/><Relationship Id="rId13" Type="http://schemas.openxmlformats.org/officeDocument/2006/relationships/tags" Target="../tags/tag103.xml"/><Relationship Id="rId12" Type="http://schemas.openxmlformats.org/officeDocument/2006/relationships/tags" Target="../tags/tag102.xml"/><Relationship Id="rId11" Type="http://schemas.openxmlformats.org/officeDocument/2006/relationships/tags" Target="../tags/tag101.xml"/><Relationship Id="rId10" Type="http://schemas.openxmlformats.org/officeDocument/2006/relationships/tags" Target="../tags/tag100.xml"/><Relationship Id="rId1" Type="http://schemas.openxmlformats.org/officeDocument/2006/relationships/tags" Target="../tags/tag91.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3.xml"/><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s>
</file>

<file path=ppt/slides/_rels/slide28.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7.xml"/><Relationship Id="rId5" Type="http://schemas.openxmlformats.org/officeDocument/2006/relationships/tags" Target="../tags/tag116.xml"/><Relationship Id="rId4" Type="http://schemas.openxmlformats.org/officeDocument/2006/relationships/image" Target="../media/image12.png"/><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7.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3.xml"/><Relationship Id="rId4" Type="http://schemas.openxmlformats.org/officeDocument/2006/relationships/themeOverride" Target="../theme/themeOverride2.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8.xml"/><Relationship Id="rId1" Type="http://schemas.openxmlformats.org/officeDocument/2006/relationships/image" Target="../media/image13.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9.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3.xml"/><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3.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4.xml"/></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6.xml"/><Relationship Id="rId4" Type="http://schemas.openxmlformats.org/officeDocument/2006/relationships/themeOverride" Target="../theme/themeOverride11.xml"/><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tags" Target="../tags/tag125.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7.xml"/><Relationship Id="rId5" Type="http://schemas.openxmlformats.org/officeDocument/2006/relationships/themeOverride" Target="../theme/themeOverride3.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7.xml.rels><?xml version="1.0" encoding="UTF-8" standalone="yes"?>
<Relationships xmlns="http://schemas.openxmlformats.org/package/2006/relationships"><Relationship Id="rId9" Type="http://schemas.openxmlformats.org/officeDocument/2006/relationships/themeOverride" Target="../theme/themeOverride4.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1" Type="http://schemas.openxmlformats.org/officeDocument/2006/relationships/notesSlide" Target="../notesSlides/notesSlide5.xml"/><Relationship Id="rId10" Type="http://schemas.openxmlformats.org/officeDocument/2006/relationships/slideLayout" Target="../slideLayouts/slideLayout7.xml"/><Relationship Id="rId1" Type="http://schemas.openxmlformats.org/officeDocument/2006/relationships/tags" Target="../tags/tag37.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7.xml"/><Relationship Id="rId7" Type="http://schemas.openxmlformats.org/officeDocument/2006/relationships/themeOverride" Target="../theme/themeOverride5.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3.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custDataLst>
              <p:tags r:id="rId1"/>
            </p:custDataLst>
          </p:nvPr>
        </p:nvSpPr>
        <p:spPr/>
        <p:txBody>
          <a:bodyPr>
            <a:normAutofit fontScale="90000"/>
          </a:bodyPr>
          <a:lstStyle/>
          <a:p>
            <a:r>
              <a:rPr lang="zh-CN" altLang="en-US" sz="4000"/>
              <a:t>从输入URL到页面加载发生了什么</a:t>
            </a:r>
            <a:r>
              <a:rPr lang="en-US" altLang="zh-CN" sz="4000"/>
              <a:t>?</a:t>
            </a:r>
            <a:endParaRPr lang="en-US" altLang="zh-CN" sz="4000"/>
          </a:p>
        </p:txBody>
      </p:sp>
      <p:sp>
        <p:nvSpPr>
          <p:cNvPr id="9" name="副标题 8"/>
          <p:cNvSpPr>
            <a:spLocks noGrp="1"/>
          </p:cNvSpPr>
          <p:nvPr>
            <p:ph type="subTitle" idx="1"/>
            <p:custDataLst>
              <p:tags r:id="rId2"/>
            </p:custDataLst>
          </p:nvPr>
        </p:nvSpPr>
        <p:spPr/>
        <p:txBody>
          <a:bodyPr/>
          <a:lstStyle/>
          <a:p>
            <a:r>
              <a:rPr lang="zh-CN" altLang="en-US">
                <a:sym typeface="+mn-lt"/>
              </a:rPr>
              <a:t>吴叶芝    </a:t>
            </a:r>
            <a:r>
              <a:rPr lang="en-US" altLang="zh-CN">
                <a:sym typeface="+mn-lt"/>
              </a:rPr>
              <a:t>2018.10.17</a:t>
            </a:r>
            <a:endParaRPr lang="en-US" altLang="zh-CN">
              <a:sym typeface="+mn-lt"/>
            </a:endParaRPr>
          </a:p>
        </p:txBody>
      </p:sp>
      <p:sp>
        <p:nvSpPr>
          <p:cNvPr id="3" name="文本框 2"/>
          <p:cNvSpPr txBox="1"/>
          <p:nvPr>
            <p:custDataLst>
              <p:tags r:id="rId3"/>
            </p:custDataLst>
          </p:nvPr>
        </p:nvSpPr>
        <p:spPr>
          <a:xfrm>
            <a:off x="2121491" y="6148111"/>
            <a:ext cx="7982885" cy="276999"/>
          </a:xfrm>
          <a:prstGeom prst="rect">
            <a:avLst/>
          </a:prstGeom>
          <a:effectLst/>
        </p:spPr>
        <p:txBody>
          <a:bodyPr wrap="square" anchor="ctr" anchorCtr="0">
            <a:normAutofit/>
          </a:bodyPr>
          <a:lstStyle>
            <a:defPPr>
              <a:defRPr lang="zh-CN"/>
            </a:defPPr>
            <a:lvl1pPr algn="dist">
              <a:defRPr sz="1200" b="0" i="0">
                <a:solidFill>
                  <a:schemeClr val="bg1">
                    <a:alpha val="70000"/>
                  </a:schemeClr>
                </a:solidFill>
                <a:latin typeface="+mn-ea"/>
                <a:cs typeface="Impact" panose="020B0806030902050204" charset="0"/>
              </a:defRPr>
            </a:lvl1pPr>
          </a:lstStyle>
          <a:p>
            <a:r>
              <a:rPr lang="en-US" altLang="zh-CN" dirty="0"/>
              <a:t>DEFENCE</a:t>
            </a:r>
            <a:endParaRPr lang="zh-CN" altLang="en-US" dirty="0"/>
          </a:p>
        </p:txBody>
      </p:sp>
      <p:grpSp>
        <p:nvGrpSpPr>
          <p:cNvPr id="6" name="组合 5"/>
          <p:cNvGrpSpPr/>
          <p:nvPr>
            <p:custDataLst>
              <p:tags r:id="rId4"/>
            </p:custDataLst>
          </p:nvPr>
        </p:nvGrpSpPr>
        <p:grpSpPr>
          <a:xfrm>
            <a:off x="5437716" y="701105"/>
            <a:ext cx="1303868" cy="994834"/>
            <a:chOff x="5437716" y="701105"/>
            <a:chExt cx="1303868" cy="994834"/>
          </a:xfrm>
        </p:grpSpPr>
        <p:sp>
          <p:nvSpPr>
            <p:cNvPr id="12" name="椭圆 11"/>
            <p:cNvSpPr/>
            <p:nvPr>
              <p:custDataLst>
                <p:tags r:id="rId5"/>
              </p:custDataLst>
            </p:nvPr>
          </p:nvSpPr>
          <p:spPr>
            <a:xfrm>
              <a:off x="5592233" y="701105"/>
              <a:ext cx="994834" cy="994834"/>
            </a:xfrm>
            <a:prstGeom prst="ellipse">
              <a:avLst/>
            </a:prstGeom>
            <a:noFill/>
            <a:ln>
              <a:solidFill>
                <a:schemeClr val="accent3">
                  <a:alpha val="2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custDataLst>
                <p:tags r:id="rId6"/>
              </p:custDataLst>
            </p:nvPr>
          </p:nvSpPr>
          <p:spPr>
            <a:xfrm>
              <a:off x="5437716" y="1040288"/>
              <a:ext cx="1303868" cy="430767"/>
            </a:xfrm>
            <a:prstGeom prst="rect">
              <a:avLst/>
            </a:prstGeom>
          </p:spPr>
          <p:txBody>
            <a:bodyPr vert="horz" lIns="90000" tIns="46800" rIns="90000" bIns="46800" rtlCol="0">
              <a:normAutofit/>
            </a:bodyPr>
            <a:lstStyle>
              <a:defPPr>
                <a:defRPr lang="zh-CN"/>
              </a:defPPr>
              <a:lvl1pPr indent="0" algn="ctr">
                <a:lnSpc>
                  <a:spcPct val="90000"/>
                </a:lnSpc>
                <a:spcBef>
                  <a:spcPts val="1000"/>
                </a:spcBef>
                <a:buFont typeface="Arial" panose="020B0604020202020204" pitchFamily="34" charset="0"/>
                <a:buNone/>
                <a:defRPr kumimoji="1" b="0">
                  <a:solidFill>
                    <a:schemeClr val="bg1">
                      <a:alpha val="48000"/>
                    </a:schemeClr>
                  </a:solidFill>
                  <a:latin typeface="+mn-ea"/>
                  <a:cs typeface="+mn-ea"/>
                </a:defRPr>
              </a:lvl1pPr>
              <a:lvl2pPr indent="0" algn="ctr">
                <a:lnSpc>
                  <a:spcPct val="120000"/>
                </a:lnSpc>
                <a:spcBef>
                  <a:spcPts val="500"/>
                </a:spcBef>
                <a:buFont typeface="Arial" panose="020B0604020202020204" pitchFamily="34" charset="0"/>
                <a:buNone/>
                <a:defRPr sz="2000"/>
              </a:lvl2pPr>
              <a:lvl3pPr indent="0" algn="ctr">
                <a:lnSpc>
                  <a:spcPct val="120000"/>
                </a:lnSpc>
                <a:spcBef>
                  <a:spcPts val="500"/>
                </a:spcBef>
                <a:buFont typeface="Arial" panose="020B0604020202020204" pitchFamily="34" charset="0"/>
                <a:buNone/>
              </a:lvl3pPr>
              <a:lvl4pPr indent="0" algn="ctr">
                <a:lnSpc>
                  <a:spcPct val="120000"/>
                </a:lnSpc>
                <a:spcBef>
                  <a:spcPts val="500"/>
                </a:spcBef>
                <a:buFont typeface="Arial" panose="020B0604020202020204" pitchFamily="34" charset="0"/>
                <a:buNone/>
                <a:defRPr sz="1600"/>
              </a:lvl4pPr>
              <a:lvl5pPr indent="0" algn="ctr">
                <a:lnSpc>
                  <a:spcPct val="12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altLang="zh-CN" dirty="0"/>
                <a:t>logo</a:t>
              </a:r>
              <a:endParaRPr lang="zh-CN" altLang="en-US" dirty="0"/>
            </a:p>
          </p:txBody>
        </p:sp>
      </p:grpSp>
    </p:spTree>
    <p:custDataLst>
      <p:tags r:id="rId7"/>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custDataLst>
              <p:tags r:id="rId1"/>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custDataLst>
              <p:tags r:id="rId2"/>
            </p:custDataLst>
          </p:nvPr>
        </p:nvSpPr>
        <p:spPr>
          <a:xfrm>
            <a:off x="1089660" y="813435"/>
            <a:ext cx="10281920" cy="1519555"/>
          </a:xfrm>
          <a:prstGeom prst="rect">
            <a:avLst/>
          </a:prstGeom>
        </p:spPr>
        <p:txBody>
          <a:bodyPr wrap="square" lIns="90000" tIns="46800" rIns="90000" bIns="46800" anchor="b" anchorCtr="0">
            <a:normAutofit/>
          </a:bodyPr>
          <a:lstStyle>
            <a:defPPr>
              <a:defRPr lang="zh-CN"/>
            </a:defPPr>
            <a:lvl1pPr algn="ctr">
              <a:lnSpc>
                <a:spcPct val="130000"/>
              </a:lnSpc>
              <a:defRPr sz="2400">
                <a:solidFill>
                  <a:schemeClr val="tx2"/>
                </a:solidFill>
              </a:defRPr>
            </a:lvl1pPr>
          </a:lstStyle>
          <a:p>
            <a:pPr algn="l"/>
            <a:r>
              <a:rPr lang="zh-CN" altLang="en-US">
                <a:latin typeface="+mj-lt"/>
                <a:ea typeface="+mj-ea"/>
                <a:cs typeface="+mj-cs"/>
              </a:rPr>
              <a:t>TCP（Transmission Control Protocol 传输控制协议）是一种面向连接的、可靠的、基于字节流的传输层通信协议。</a:t>
            </a:r>
            <a:endParaRPr lang="zh-CN" altLang="en-US">
              <a:latin typeface="+mj-lt"/>
              <a:ea typeface="+mj-ea"/>
              <a:cs typeface="+mj-cs"/>
            </a:endParaRPr>
          </a:p>
          <a:p>
            <a:pPr algn="l"/>
            <a:r>
              <a:rPr lang="zh-CN" altLang="en-US">
                <a:latin typeface="+mj-lt"/>
                <a:ea typeface="+mj-ea"/>
                <a:cs typeface="+mj-cs"/>
              </a:rPr>
              <a:t>OSI的七层模型：</a:t>
            </a:r>
            <a:endParaRPr lang="zh-CN" altLang="en-US">
              <a:latin typeface="+mj-lt"/>
              <a:ea typeface="+mj-ea"/>
              <a:cs typeface="+mj-cs"/>
            </a:endParaRPr>
          </a:p>
        </p:txBody>
      </p:sp>
      <p:sp>
        <p:nvSpPr>
          <p:cNvPr id="12" name="文本框 11"/>
          <p:cNvSpPr txBox="1"/>
          <p:nvPr>
            <p:custDataLst>
              <p:tags r:id="rId3"/>
            </p:custDataLst>
          </p:nvPr>
        </p:nvSpPr>
        <p:spPr>
          <a:xfrm>
            <a:off x="954120" y="239906"/>
            <a:ext cx="3676263" cy="801419"/>
          </a:xfrm>
          <a:prstGeom prst="rect">
            <a:avLst/>
          </a:prstGeom>
          <a:noFill/>
        </p:spPr>
        <p:txBody>
          <a:bodyPr wrap="square" lIns="90000" tIns="46800" rIns="90000" bIns="46800" rtlCol="0">
            <a:normAutofit/>
          </a:bodyPr>
          <a:lstStyle>
            <a:defPPr>
              <a:defRPr lang="zh-CN"/>
            </a:defPPr>
            <a:lvl1pPr>
              <a:lnSpc>
                <a:spcPct val="130000"/>
              </a:lnSpc>
              <a:defRPr sz="2800">
                <a:solidFill>
                  <a:schemeClr val="tx2"/>
                </a:solidFill>
                <a:latin typeface="+mj-lt"/>
                <a:ea typeface="+mj-ea"/>
                <a:cs typeface="+mj-cs"/>
              </a:defRPr>
            </a:lvl1pPr>
          </a:lstStyle>
          <a:p>
            <a:r>
              <a:rPr lang="en-US" altLang="zh-CN"/>
              <a:t>2.1 TCP</a:t>
            </a:r>
            <a:r>
              <a:rPr lang="zh-CN" altLang="en-US"/>
              <a:t>是什么？</a:t>
            </a:r>
            <a:endParaRPr lang="zh-CN" altLang="en-US"/>
          </a:p>
        </p:txBody>
      </p:sp>
      <p:pic>
        <p:nvPicPr>
          <p:cNvPr id="2" name="图片 1"/>
          <p:cNvPicPr>
            <a:picLocks noChangeAspect="1"/>
          </p:cNvPicPr>
          <p:nvPr/>
        </p:nvPicPr>
        <p:blipFill>
          <a:blip r:embed="rId4"/>
          <a:stretch>
            <a:fillRect/>
          </a:stretch>
        </p:blipFill>
        <p:spPr>
          <a:xfrm>
            <a:off x="1089660" y="2724150"/>
            <a:ext cx="10264140" cy="3755390"/>
          </a:xfrm>
          <a:prstGeom prst="rect">
            <a:avLst/>
          </a:prstGeom>
        </p:spPr>
      </p:pic>
    </p:spTree>
    <p:custDataLst>
      <p:tags r:id="rId5"/>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39775" y="365125"/>
            <a:ext cx="10809605" cy="1837055"/>
          </a:xfrm>
        </p:spPr>
        <p:txBody>
          <a:bodyPr>
            <a:normAutofit/>
          </a:bodyPr>
          <a:p>
            <a:r>
              <a:rPr lang="zh-CN" altLang="en-US" sz="1800">
                <a:solidFill>
                  <a:schemeClr val="tx1"/>
                </a:solidFill>
                <a:effectLst>
                  <a:outerShdw blurRad="38100" dist="19050" dir="2700000" algn="tl" rotWithShape="0">
                    <a:schemeClr val="dk1">
                      <a:alpha val="40000"/>
                    </a:schemeClr>
                  </a:outerShdw>
                </a:effectLst>
              </a:rPr>
              <a:t>我们需要知道TCP工作在网络OSI的七层模型中的第四层——Transport层，IP在第三层——Network层，ARP在第二层——Data Link层；在第二层上的数据，我们把它叫Frame，在第三层上的数据叫Packet，第四层的数据叫Segment。 同时，我们需要简单的知道，数据从应用层发下来，会在每一层都会加上头部信息，进行封装，然后再发送到数据接收端。这个基本的流程你需要知道，就是每个数据都会经过数据的封装和解封装的过程。 在OSI七层模型中，每一层的作用和对应的协议如下：</a:t>
            </a:r>
            <a:endParaRPr lang="zh-CN" altLang="en-US" sz="1800">
              <a:solidFill>
                <a:schemeClr val="tx1"/>
              </a:solidFill>
              <a:effectLst>
                <a:outerShdw blurRad="38100" dist="19050" dir="2700000" algn="tl" rotWithShape="0">
                  <a:schemeClr val="dk1">
                    <a:alpha val="40000"/>
                  </a:schemeClr>
                </a:outerShdw>
              </a:effectLst>
            </a:endParaRPr>
          </a:p>
        </p:txBody>
      </p:sp>
      <p:pic>
        <p:nvPicPr>
          <p:cNvPr id="4" name="内容占位符 3"/>
          <p:cNvPicPr>
            <a:picLocks noChangeAspect="1"/>
          </p:cNvPicPr>
          <p:nvPr>
            <p:ph idx="1"/>
          </p:nvPr>
        </p:nvPicPr>
        <p:blipFill>
          <a:blip r:embed="rId1"/>
          <a:stretch>
            <a:fillRect/>
          </a:stretch>
        </p:blipFill>
        <p:spPr>
          <a:xfrm>
            <a:off x="739775" y="2496185"/>
            <a:ext cx="10809605" cy="3618230"/>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custDataLst>
              <p:tags r:id="rId1"/>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Shape 2950"/>
          <p:cNvSpPr/>
          <p:nvPr>
            <p:custDataLst>
              <p:tags r:id="rId2"/>
            </p:custDataLst>
          </p:nvPr>
        </p:nvSpPr>
        <p:spPr>
          <a:xfrm>
            <a:off x="6558545" y="4375237"/>
            <a:ext cx="322529" cy="394201"/>
          </a:xfrm>
          <a:custGeom>
            <a:avLst/>
            <a:gdLst/>
            <a:ahLst/>
            <a:cxnLst>
              <a:cxn ang="0">
                <a:pos x="wd2" y="hd2"/>
              </a:cxn>
              <a:cxn ang="5400000">
                <a:pos x="wd2" y="hd2"/>
              </a:cxn>
              <a:cxn ang="10800000">
                <a:pos x="wd2" y="hd2"/>
              </a:cxn>
              <a:cxn ang="16200000">
                <a:pos x="wd2" y="hd2"/>
              </a:cxn>
            </a:cxnLst>
            <a:rect l="0" t="0" r="r" b="b"/>
            <a:pathLst>
              <a:path w="21600" h="21600" extrusionOk="0">
                <a:moveTo>
                  <a:pt x="4200" y="7855"/>
                </a:moveTo>
                <a:lnTo>
                  <a:pt x="7800" y="7855"/>
                </a:lnTo>
                <a:cubicBezTo>
                  <a:pt x="8132" y="7855"/>
                  <a:pt x="8400" y="7635"/>
                  <a:pt x="8400" y="7364"/>
                </a:cubicBezTo>
                <a:cubicBezTo>
                  <a:pt x="8400" y="7092"/>
                  <a:pt x="8132" y="6873"/>
                  <a:pt x="7800" y="6873"/>
                </a:cubicBezTo>
                <a:lnTo>
                  <a:pt x="4200" y="6873"/>
                </a:lnTo>
                <a:cubicBezTo>
                  <a:pt x="3868" y="6873"/>
                  <a:pt x="3600" y="7092"/>
                  <a:pt x="3600" y="7364"/>
                </a:cubicBezTo>
                <a:cubicBezTo>
                  <a:pt x="3600" y="7635"/>
                  <a:pt x="3868" y="7855"/>
                  <a:pt x="4200" y="7855"/>
                </a:cubicBezTo>
                <a:moveTo>
                  <a:pt x="4200" y="11782"/>
                </a:moveTo>
                <a:lnTo>
                  <a:pt x="16200" y="11782"/>
                </a:lnTo>
                <a:cubicBezTo>
                  <a:pt x="16532" y="11782"/>
                  <a:pt x="16800" y="11562"/>
                  <a:pt x="16800" y="11291"/>
                </a:cubicBezTo>
                <a:cubicBezTo>
                  <a:pt x="16800" y="11020"/>
                  <a:pt x="16532" y="10800"/>
                  <a:pt x="16200" y="10800"/>
                </a:cubicBezTo>
                <a:lnTo>
                  <a:pt x="4200" y="10800"/>
                </a:lnTo>
                <a:cubicBezTo>
                  <a:pt x="3868" y="10800"/>
                  <a:pt x="3600" y="11020"/>
                  <a:pt x="3600" y="11291"/>
                </a:cubicBezTo>
                <a:cubicBezTo>
                  <a:pt x="3600" y="11562"/>
                  <a:pt x="3868" y="11782"/>
                  <a:pt x="4200" y="11782"/>
                </a:cubicBezTo>
                <a:moveTo>
                  <a:pt x="4200" y="9818"/>
                </a:moveTo>
                <a:lnTo>
                  <a:pt x="11400" y="9818"/>
                </a:lnTo>
                <a:cubicBezTo>
                  <a:pt x="11732" y="9818"/>
                  <a:pt x="12000" y="9599"/>
                  <a:pt x="12000" y="9327"/>
                </a:cubicBezTo>
                <a:cubicBezTo>
                  <a:pt x="12000" y="9056"/>
                  <a:pt x="11732" y="8836"/>
                  <a:pt x="11400" y="8836"/>
                </a:cubicBezTo>
                <a:lnTo>
                  <a:pt x="4200" y="8836"/>
                </a:lnTo>
                <a:cubicBezTo>
                  <a:pt x="3868" y="8836"/>
                  <a:pt x="3600" y="9056"/>
                  <a:pt x="3600" y="9327"/>
                </a:cubicBezTo>
                <a:cubicBezTo>
                  <a:pt x="3600" y="9599"/>
                  <a:pt x="3868" y="9818"/>
                  <a:pt x="4200" y="9818"/>
                </a:cubicBezTo>
                <a:moveTo>
                  <a:pt x="4200" y="5891"/>
                </a:moveTo>
                <a:lnTo>
                  <a:pt x="15000" y="5891"/>
                </a:lnTo>
                <a:cubicBezTo>
                  <a:pt x="15332" y="5891"/>
                  <a:pt x="15600" y="5671"/>
                  <a:pt x="15600" y="5400"/>
                </a:cubicBezTo>
                <a:cubicBezTo>
                  <a:pt x="15600" y="5129"/>
                  <a:pt x="15332" y="4909"/>
                  <a:pt x="15000" y="4909"/>
                </a:cubicBezTo>
                <a:lnTo>
                  <a:pt x="4200" y="4909"/>
                </a:lnTo>
                <a:cubicBezTo>
                  <a:pt x="3868" y="4909"/>
                  <a:pt x="3600" y="5129"/>
                  <a:pt x="3600" y="5400"/>
                </a:cubicBezTo>
                <a:cubicBezTo>
                  <a:pt x="3600" y="5671"/>
                  <a:pt x="3868" y="5891"/>
                  <a:pt x="4200" y="5891"/>
                </a:cubicBezTo>
                <a:moveTo>
                  <a:pt x="20400" y="13745"/>
                </a:moveTo>
                <a:lnTo>
                  <a:pt x="1200" y="13745"/>
                </a:lnTo>
                <a:lnTo>
                  <a:pt x="1200" y="2945"/>
                </a:lnTo>
                <a:lnTo>
                  <a:pt x="20400" y="2945"/>
                </a:lnTo>
                <a:cubicBezTo>
                  <a:pt x="20400" y="2945"/>
                  <a:pt x="20400" y="13745"/>
                  <a:pt x="20400" y="13745"/>
                </a:cubicBezTo>
                <a:close/>
                <a:moveTo>
                  <a:pt x="11400" y="20618"/>
                </a:moveTo>
                <a:lnTo>
                  <a:pt x="10200" y="20618"/>
                </a:lnTo>
                <a:lnTo>
                  <a:pt x="10200" y="14727"/>
                </a:lnTo>
                <a:lnTo>
                  <a:pt x="11400" y="14727"/>
                </a:lnTo>
                <a:cubicBezTo>
                  <a:pt x="11400" y="14727"/>
                  <a:pt x="11400" y="20618"/>
                  <a:pt x="11400" y="20618"/>
                </a:cubicBezTo>
                <a:close/>
                <a:moveTo>
                  <a:pt x="10200" y="982"/>
                </a:moveTo>
                <a:lnTo>
                  <a:pt x="11400" y="982"/>
                </a:lnTo>
                <a:lnTo>
                  <a:pt x="11400" y="1964"/>
                </a:lnTo>
                <a:lnTo>
                  <a:pt x="10200" y="1964"/>
                </a:lnTo>
                <a:cubicBezTo>
                  <a:pt x="10200" y="1964"/>
                  <a:pt x="10200" y="982"/>
                  <a:pt x="10200" y="982"/>
                </a:cubicBezTo>
                <a:close/>
                <a:moveTo>
                  <a:pt x="20400" y="1964"/>
                </a:moveTo>
                <a:lnTo>
                  <a:pt x="12600" y="1964"/>
                </a:lnTo>
                <a:lnTo>
                  <a:pt x="12600" y="982"/>
                </a:lnTo>
                <a:cubicBezTo>
                  <a:pt x="12600" y="440"/>
                  <a:pt x="12062" y="0"/>
                  <a:pt x="11400" y="0"/>
                </a:cubicBezTo>
                <a:lnTo>
                  <a:pt x="10200" y="0"/>
                </a:lnTo>
                <a:cubicBezTo>
                  <a:pt x="9537" y="0"/>
                  <a:pt x="9000" y="440"/>
                  <a:pt x="9000" y="982"/>
                </a:cubicBezTo>
                <a:lnTo>
                  <a:pt x="9000" y="1964"/>
                </a:lnTo>
                <a:lnTo>
                  <a:pt x="1200" y="1964"/>
                </a:lnTo>
                <a:cubicBezTo>
                  <a:pt x="537" y="1964"/>
                  <a:pt x="0" y="2404"/>
                  <a:pt x="0" y="2945"/>
                </a:cubicBezTo>
                <a:lnTo>
                  <a:pt x="0" y="13745"/>
                </a:lnTo>
                <a:cubicBezTo>
                  <a:pt x="0" y="14287"/>
                  <a:pt x="537" y="14727"/>
                  <a:pt x="1200" y="14727"/>
                </a:cubicBezTo>
                <a:lnTo>
                  <a:pt x="9000" y="14727"/>
                </a:lnTo>
                <a:lnTo>
                  <a:pt x="9000" y="20618"/>
                </a:lnTo>
                <a:cubicBezTo>
                  <a:pt x="9000" y="21160"/>
                  <a:pt x="9537" y="21600"/>
                  <a:pt x="10200" y="21600"/>
                </a:cubicBezTo>
                <a:lnTo>
                  <a:pt x="11400" y="21600"/>
                </a:lnTo>
                <a:cubicBezTo>
                  <a:pt x="12062" y="21600"/>
                  <a:pt x="12600" y="21160"/>
                  <a:pt x="12600" y="20618"/>
                </a:cubicBezTo>
                <a:lnTo>
                  <a:pt x="12600" y="14727"/>
                </a:lnTo>
                <a:lnTo>
                  <a:pt x="20400" y="14727"/>
                </a:lnTo>
                <a:cubicBezTo>
                  <a:pt x="21062" y="14727"/>
                  <a:pt x="21600" y="14287"/>
                  <a:pt x="21600" y="13745"/>
                </a:cubicBezTo>
                <a:lnTo>
                  <a:pt x="21600" y="2945"/>
                </a:lnTo>
                <a:cubicBezTo>
                  <a:pt x="21600" y="2404"/>
                  <a:pt x="21062" y="1964"/>
                  <a:pt x="20400" y="1964"/>
                </a:cubicBezTo>
                <a:moveTo>
                  <a:pt x="17400" y="8836"/>
                </a:moveTo>
                <a:lnTo>
                  <a:pt x="13800" y="8836"/>
                </a:lnTo>
                <a:cubicBezTo>
                  <a:pt x="13468" y="8836"/>
                  <a:pt x="13200" y="9056"/>
                  <a:pt x="13200" y="9327"/>
                </a:cubicBezTo>
                <a:cubicBezTo>
                  <a:pt x="13200" y="9599"/>
                  <a:pt x="13468" y="9818"/>
                  <a:pt x="13800" y="9818"/>
                </a:cubicBezTo>
                <a:lnTo>
                  <a:pt x="17400" y="9818"/>
                </a:lnTo>
                <a:cubicBezTo>
                  <a:pt x="17732" y="9818"/>
                  <a:pt x="18000" y="9599"/>
                  <a:pt x="18000" y="9327"/>
                </a:cubicBezTo>
                <a:cubicBezTo>
                  <a:pt x="18000" y="9056"/>
                  <a:pt x="17732" y="8836"/>
                  <a:pt x="17400" y="8836"/>
                </a:cubicBezTo>
                <a:moveTo>
                  <a:pt x="9600" y="7364"/>
                </a:moveTo>
                <a:cubicBezTo>
                  <a:pt x="9600" y="7635"/>
                  <a:pt x="9868" y="7855"/>
                  <a:pt x="10200" y="7855"/>
                </a:cubicBezTo>
                <a:lnTo>
                  <a:pt x="17400" y="7855"/>
                </a:lnTo>
                <a:cubicBezTo>
                  <a:pt x="17732" y="7855"/>
                  <a:pt x="18000" y="7635"/>
                  <a:pt x="18000" y="7364"/>
                </a:cubicBezTo>
                <a:cubicBezTo>
                  <a:pt x="18000" y="7092"/>
                  <a:pt x="17732" y="6873"/>
                  <a:pt x="17400" y="6873"/>
                </a:cubicBezTo>
                <a:lnTo>
                  <a:pt x="10200" y="6873"/>
                </a:lnTo>
                <a:cubicBezTo>
                  <a:pt x="9868" y="6873"/>
                  <a:pt x="9600" y="7092"/>
                  <a:pt x="9600" y="7364"/>
                </a:cubicBezTo>
              </a:path>
            </a:pathLst>
          </a:custGeom>
          <a:solidFill>
            <a:schemeClr val="accent1"/>
          </a:solidFill>
          <a:ln w="12700">
            <a:miter lim="400000"/>
          </a:ln>
        </p:spPr>
        <p:txBody>
          <a:bodyPr lIns="38090" tIns="38090" rIns="38090" bIns="38090" anchor="ctr"/>
          <a:lstStyle/>
          <a:p>
            <a:pPr defTabSz="4565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cs typeface="+mn-ea"/>
              <a:sym typeface="+mn-lt"/>
            </a:endParaRPr>
          </a:p>
        </p:txBody>
      </p:sp>
      <p:sp>
        <p:nvSpPr>
          <p:cNvPr id="3" name="文本框 2"/>
          <p:cNvSpPr txBox="1"/>
          <p:nvPr>
            <p:custDataLst>
              <p:tags r:id="rId3"/>
            </p:custDataLst>
          </p:nvPr>
        </p:nvSpPr>
        <p:spPr>
          <a:xfrm>
            <a:off x="6994338" y="4332609"/>
            <a:ext cx="4377013" cy="49244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46800" rIns="90000" bIns="46800" numCol="1" spcCol="0" rtlCol="0" fromWordArt="0" anchor="b" anchorCtr="0" forceAA="0" compatLnSpc="1">
            <a:normAutofit/>
          </a:bodyPr>
          <a:lstStyle>
            <a:defPPr>
              <a:defRPr lang="zh-CN"/>
            </a:defPPr>
            <a:lvl1pPr>
              <a:defRPr>
                <a:solidFill>
                  <a:schemeClr val="tx1">
                    <a:lumMod val="75000"/>
                    <a:lumOff val="2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a:latin typeface="+mj-lt"/>
                <a:ea typeface="+mj-ea"/>
                <a:cs typeface="+mj-cs"/>
              </a:rPr>
              <a:t>背景2</a:t>
            </a:r>
            <a:endParaRPr lang="zh-CN" altLang="en-US">
              <a:latin typeface="+mj-lt"/>
              <a:ea typeface="+mj-ea"/>
              <a:cs typeface="+mj-cs"/>
            </a:endParaRPr>
          </a:p>
        </p:txBody>
      </p:sp>
      <p:sp>
        <p:nvSpPr>
          <p:cNvPr id="8" name="文本框 7"/>
          <p:cNvSpPr txBox="1"/>
          <p:nvPr>
            <p:custDataLst>
              <p:tags r:id="rId4"/>
            </p:custDataLst>
          </p:nvPr>
        </p:nvSpPr>
        <p:spPr>
          <a:xfrm>
            <a:off x="1099820" y="1041400"/>
            <a:ext cx="10580370" cy="482600"/>
          </a:xfrm>
          <a:prstGeom prst="rect">
            <a:avLst/>
          </a:prstGeom>
        </p:spPr>
        <p:txBody>
          <a:bodyPr wrap="square" lIns="90000" tIns="46800" rIns="90000" bIns="46800" anchor="b" anchorCtr="0">
            <a:normAutofit fontScale="90000" lnSpcReduction="20000"/>
          </a:bodyPr>
          <a:lstStyle>
            <a:defPPr>
              <a:defRPr lang="zh-CN"/>
            </a:defPPr>
            <a:lvl1pPr algn="ctr">
              <a:lnSpc>
                <a:spcPct val="130000"/>
              </a:lnSpc>
              <a:defRPr sz="2400">
                <a:solidFill>
                  <a:schemeClr val="tx2"/>
                </a:solidFill>
              </a:defRPr>
            </a:lvl1pPr>
          </a:lstStyle>
          <a:p>
            <a:pPr algn="l"/>
            <a:r>
              <a:rPr lang="zh-CN" altLang="en-US">
                <a:latin typeface="+mj-lt"/>
                <a:ea typeface="+mj-ea"/>
                <a:cs typeface="+mj-cs"/>
              </a:rPr>
              <a:t>三次握手的通俗理解 </a:t>
            </a:r>
            <a:endParaRPr lang="zh-CN" altLang="en-US">
              <a:latin typeface="+mj-lt"/>
              <a:ea typeface="+mj-ea"/>
              <a:cs typeface="+mj-cs"/>
            </a:endParaRPr>
          </a:p>
        </p:txBody>
      </p:sp>
      <p:sp>
        <p:nvSpPr>
          <p:cNvPr id="12" name="文本框 11"/>
          <p:cNvSpPr txBox="1"/>
          <p:nvPr>
            <p:custDataLst>
              <p:tags r:id="rId5"/>
            </p:custDataLst>
          </p:nvPr>
        </p:nvSpPr>
        <p:spPr>
          <a:xfrm>
            <a:off x="954405" y="240030"/>
            <a:ext cx="5421630" cy="801370"/>
          </a:xfrm>
          <a:prstGeom prst="rect">
            <a:avLst/>
          </a:prstGeom>
          <a:noFill/>
        </p:spPr>
        <p:txBody>
          <a:bodyPr wrap="square" lIns="90000" tIns="46800" rIns="90000" bIns="46800" rtlCol="0">
            <a:normAutofit/>
          </a:bodyPr>
          <a:lstStyle>
            <a:defPPr>
              <a:defRPr lang="zh-CN"/>
            </a:defPPr>
            <a:lvl1pPr>
              <a:lnSpc>
                <a:spcPct val="130000"/>
              </a:lnSpc>
              <a:defRPr sz="2800">
                <a:solidFill>
                  <a:schemeClr val="tx2"/>
                </a:solidFill>
                <a:latin typeface="+mj-lt"/>
                <a:ea typeface="+mj-ea"/>
                <a:cs typeface="+mj-cs"/>
              </a:defRPr>
            </a:lvl1pPr>
          </a:lstStyle>
          <a:p>
            <a:r>
              <a:rPr lang="en-US" altLang="zh-CN"/>
              <a:t>2.1.1 TCP</a:t>
            </a:r>
            <a:r>
              <a:rPr lang="zh-CN" altLang="en-US"/>
              <a:t>的三次握手和四次挥手</a:t>
            </a:r>
            <a:endParaRPr lang="zh-CN" altLang="en-US"/>
          </a:p>
        </p:txBody>
      </p:sp>
      <p:pic>
        <p:nvPicPr>
          <p:cNvPr id="2" name="图片 1"/>
          <p:cNvPicPr>
            <a:picLocks noChangeAspect="1"/>
          </p:cNvPicPr>
          <p:nvPr/>
        </p:nvPicPr>
        <p:blipFill>
          <a:blip r:embed="rId6"/>
          <a:stretch>
            <a:fillRect/>
          </a:stretch>
        </p:blipFill>
        <p:spPr>
          <a:xfrm>
            <a:off x="1014730" y="1632585"/>
            <a:ext cx="10161905" cy="4221480"/>
          </a:xfrm>
          <a:prstGeom prst="rect">
            <a:avLst/>
          </a:prstGeom>
        </p:spPr>
      </p:pic>
    </p:spTree>
    <p:custDataLst>
      <p:tags r:id="rId7"/>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内容占位符 9"/>
          <p:cNvPicPr>
            <a:picLocks noChangeAspect="1"/>
          </p:cNvPicPr>
          <p:nvPr>
            <p:ph idx="1"/>
          </p:nvPr>
        </p:nvPicPr>
        <p:blipFill>
          <a:blip r:embed="rId1"/>
          <a:stretch>
            <a:fillRect/>
          </a:stretch>
        </p:blipFill>
        <p:spPr>
          <a:xfrm>
            <a:off x="516255" y="572135"/>
            <a:ext cx="11046460" cy="5221605"/>
          </a:xfrm>
          <a:prstGeom prst="rect">
            <a:avLst/>
          </a:prstGeom>
        </p:spPr>
      </p:pic>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800"/>
              <a:t>三次握手</a:t>
            </a:r>
            <a:endParaRPr lang="zh-CN" altLang="en-US" sz="2800"/>
          </a:p>
        </p:txBody>
      </p:sp>
      <p:sp>
        <p:nvSpPr>
          <p:cNvPr id="3" name="内容占位符 2"/>
          <p:cNvSpPr>
            <a:spLocks noGrp="1"/>
          </p:cNvSpPr>
          <p:nvPr>
            <p:ph idx="1"/>
          </p:nvPr>
        </p:nvSpPr>
        <p:spPr/>
        <p:txBody>
          <a:bodyPr>
            <a:normAutofit fontScale="80000"/>
          </a:bodyPr>
          <a:p>
            <a:r>
              <a:rPr lang="zh-CN" altLang="en-US"/>
              <a:t>第一次握手：建立连接。客户端发送连接请求报文段，将SYN位置为1，Sequence Number为x；然后，客户端进入SYN_SEND状态，等待服务器的确认；</a:t>
            </a:r>
            <a:endParaRPr lang="zh-CN" altLang="en-US"/>
          </a:p>
          <a:p>
            <a:r>
              <a:rPr lang="zh-CN" altLang="en-US"/>
              <a:t>第二次握手：服务器收到SYN报文段（</a:t>
            </a:r>
            <a:r>
              <a:rPr lang="zh-CN" altLang="en-US" sz="1800">
                <a:solidFill>
                  <a:srgbClr val="FF0000"/>
                </a:solidFill>
              </a:rPr>
              <a:t>SYN=1的报文段</a:t>
            </a:r>
            <a:r>
              <a:rPr lang="zh-CN" altLang="en-US"/>
              <a:t>）。服务器收到客户端的SYN报文段，需要对这个SYN报文段进行确认，设置Acknowledgment Number为x+1(Sequence Number+1)；同时，自己还要发送SYN请求信息，将SYN位置为1，Sequence Number为y；服务器端将上述所有信息放到一个报文段（即SYN+ACK报文段）中，一并发送给客户端，此时服务器进入SYN_RECV状态；</a:t>
            </a:r>
            <a:endParaRPr lang="zh-CN" altLang="en-US"/>
          </a:p>
          <a:p>
            <a:r>
              <a:rPr lang="zh-CN" altLang="en-US"/>
              <a:t>第三次握手：客户端收到服务器的SYN+ACK报文段。然后将Acknowledgment Number设置为y+1，向服务器发送ACK报文段，这个报文段发送完毕以后，客户端和服务器端都进入ESTABLISHED状态，完成TCP三次握手。</a:t>
            </a:r>
            <a:endParaRPr lang="zh-CN" altLang="en-US"/>
          </a:p>
          <a:p>
            <a:r>
              <a:rPr lang="zh-CN" altLang="en-US"/>
              <a:t>完成了三次握手，客户端和服务器端就可以开始传送数据。以上就是TCP三次握手的总体介绍。</a:t>
            </a:r>
            <a:endParaRPr lang="zh-CN" altLang="en-US"/>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766445" y="812165"/>
            <a:ext cx="10108565" cy="5728970"/>
          </a:xfrm>
          <a:prstGeom prst="rect">
            <a:avLst/>
          </a:prstGeom>
        </p:spPr>
      </p:pic>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021715"/>
          </a:xfrm>
        </p:spPr>
        <p:txBody>
          <a:bodyPr/>
          <a:p>
            <a:r>
              <a:rPr lang="zh-CN" altLang="en-US" sz="2800"/>
              <a:t>四次挥手</a:t>
            </a:r>
            <a:endParaRPr lang="zh-CN" altLang="en-US" sz="2800"/>
          </a:p>
        </p:txBody>
      </p:sp>
      <p:sp>
        <p:nvSpPr>
          <p:cNvPr id="3" name="内容占位符 2"/>
          <p:cNvSpPr>
            <a:spLocks noGrp="1"/>
          </p:cNvSpPr>
          <p:nvPr>
            <p:ph idx="1"/>
          </p:nvPr>
        </p:nvSpPr>
        <p:spPr>
          <a:xfrm>
            <a:off x="838200" y="1386205"/>
            <a:ext cx="10515600" cy="4791075"/>
          </a:xfrm>
        </p:spPr>
        <p:txBody>
          <a:bodyPr>
            <a:normAutofit fontScale="80000"/>
          </a:bodyPr>
          <a:p>
            <a:pPr marL="0" indent="0">
              <a:buNone/>
            </a:pPr>
            <a:r>
              <a:rPr lang="zh-CN" altLang="en-US"/>
              <a:t>当客户端和服务器通过三次握手建立了TCP连接以后，当数据传送完毕，肯定是要断开TCP连接</a:t>
            </a:r>
            <a:endParaRPr lang="zh-CN" altLang="en-US"/>
          </a:p>
          <a:p>
            <a:r>
              <a:rPr lang="zh-CN" altLang="en-US"/>
              <a:t>第一次挥手：主机1（可以使客户端，也可以是服务器端），设置Sequence Number和Acknowledgment Number，向主机2发送一个FIN报文段；此时，主机1进入FIN_WAIT_1状态；这表示主机1没有数据要发送给主机2了；</a:t>
            </a:r>
            <a:endParaRPr lang="zh-CN" altLang="en-US"/>
          </a:p>
          <a:p>
            <a:r>
              <a:rPr lang="zh-CN" altLang="en-US"/>
              <a:t>第二次挥手：主机2收到了主机1发送的FIN报文段，向主机1回一个ACK报文段，Acknowledgment Number为Sequence Number加1；主机1进入FIN_WAIT_2状态；主机2告诉主机1，我“同意”你的关闭请求；</a:t>
            </a:r>
            <a:endParaRPr lang="zh-CN" altLang="en-US"/>
          </a:p>
          <a:p>
            <a:r>
              <a:rPr lang="zh-CN" altLang="en-US"/>
              <a:t>第三次挥手：主机2向主机1发送FIN报文段，请求关闭连接，同时主机2进入LAST_ACK状态；</a:t>
            </a:r>
            <a:endParaRPr lang="zh-CN" altLang="en-US"/>
          </a:p>
          <a:p>
            <a:r>
              <a:rPr lang="zh-CN" altLang="en-US"/>
              <a:t>第四次分手：主机1收到主机2发送的FIN报文段，向主机2发送ACK报文段，然后主机1进入TIME_WAIT状态；主机2收到主机1的ACK报文段以后，就关闭连接；此时，主机1等待2MSL后依然没有收到回复，则证明Server端已正常关闭，那好，主机1也可以关闭连接了。</a:t>
            </a:r>
            <a:endParaRPr lang="zh-CN" altLang="en-US"/>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a:t>为什么要三次握手？</a:t>
            </a:r>
            <a:endParaRPr lang="zh-CN" altLang="en-US" sz="3200"/>
          </a:p>
        </p:txBody>
      </p:sp>
      <p:sp>
        <p:nvSpPr>
          <p:cNvPr id="3" name="内容占位符 2"/>
          <p:cNvSpPr>
            <a:spLocks noGrp="1"/>
          </p:cNvSpPr>
          <p:nvPr>
            <p:ph idx="1"/>
          </p:nvPr>
        </p:nvSpPr>
        <p:spPr/>
        <p:txBody>
          <a:bodyPr/>
          <a:p>
            <a:r>
              <a:rPr lang="zh-CN" altLang="en-US"/>
              <a:t>在谢希仁著《计算机网络》第四版中讲“三次握手”的目的是“为了防止已失效的连接请求报文段突然又传送到了服务端，因而产生错误”。在另一部经典的《计算机网络》一书中讲“三次握手”的目的是为了解决“网络中存在延迟的重复分组”的问题。</a:t>
            </a:r>
            <a:endParaRPr lang="zh-CN" altLang="en-US"/>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a:t>为什么要四次挥手？</a:t>
            </a:r>
            <a:endParaRPr lang="zh-CN" altLang="en-US" sz="3200"/>
          </a:p>
        </p:txBody>
      </p:sp>
      <p:sp>
        <p:nvSpPr>
          <p:cNvPr id="3" name="内容占位符 2"/>
          <p:cNvSpPr>
            <a:spLocks noGrp="1"/>
          </p:cNvSpPr>
          <p:nvPr>
            <p:ph idx="1"/>
          </p:nvPr>
        </p:nvSpPr>
        <p:spPr/>
        <p:txBody>
          <a:bodyPr/>
          <a:p>
            <a:r>
              <a:rPr lang="zh-CN" altLang="en-US"/>
              <a:t>那四次挥手又是为何呢？TCP协议是一种面向连接的、可靠的、基于字节流的运输层通信协议。TCP是全双工模式，这就意味着，当主机1发出FIN报文段时，只是表示主机1已经没有数据要发送了，主机1告诉主机2，它的数据已经全部发送完毕了；但是，这个时候主机1还是可以接受来自主机2的数据；当主机2返回ACK报文段时，表示它已经知道主机1没有数据发送了，但是主机2还是可以发送数据到主机1的；当主机2也发送了FIN报文段时，这个时候就表示主机2也没有数据要发送了，就会告诉主机1，我也没有数据要发送了，之后彼此就会愉快的中断这次TCP连接</a:t>
            </a:r>
            <a:endParaRPr lang="zh-CN" altLang="en-US"/>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custDataLst>
              <p:tags r:id="rId1"/>
            </p:custDataLst>
          </p:nvPr>
        </p:nvSpPr>
        <p:spPr>
          <a:xfrm>
            <a:off x="2218765" y="2536337"/>
            <a:ext cx="1828800" cy="1569660"/>
          </a:xfrm>
          <a:prstGeom prst="rect">
            <a:avLst/>
          </a:prstGeom>
          <a:noFill/>
        </p:spPr>
        <p:txBody>
          <a:bodyPr wrap="square" lIns="90000" tIns="46800" rIns="90000" bIns="46800" rtlCol="0" anchor="ctr" anchorCtr="0">
            <a:normAutofit/>
          </a:bodyPr>
          <a:lstStyle/>
          <a:p>
            <a:pPr algn="ctr"/>
            <a:r>
              <a:rPr lang="en-US" altLang="zh-CN" sz="3600" b="1">
                <a:solidFill>
                  <a:schemeClr val="bg1"/>
                </a:solidFill>
              </a:rPr>
              <a:t>PART</a:t>
            </a:r>
            <a:endParaRPr lang="en-US" altLang="zh-CN" sz="3600" b="1">
              <a:solidFill>
                <a:schemeClr val="bg1"/>
              </a:solidFill>
            </a:endParaRPr>
          </a:p>
          <a:p>
            <a:pPr algn="ctr"/>
            <a:r>
              <a:rPr lang="en-US" altLang="zh-CN" sz="3600" b="1">
                <a:solidFill>
                  <a:schemeClr val="bg1"/>
                </a:solidFill>
              </a:rPr>
              <a:t>THREE</a:t>
            </a:r>
            <a:endParaRPr lang="en-US" altLang="zh-CN" sz="3600" b="1">
              <a:solidFill>
                <a:schemeClr val="bg1"/>
              </a:solidFill>
            </a:endParaRPr>
          </a:p>
        </p:txBody>
      </p:sp>
      <p:sp>
        <p:nvSpPr>
          <p:cNvPr id="3" name="标题 2"/>
          <p:cNvSpPr>
            <a:spLocks noGrp="1"/>
          </p:cNvSpPr>
          <p:nvPr>
            <p:ph type="title"/>
            <p:custDataLst>
              <p:tags r:id="rId2"/>
            </p:custDataLst>
          </p:nvPr>
        </p:nvSpPr>
        <p:spPr/>
        <p:txBody>
          <a:bodyPr lIns="90000" tIns="46800" rIns="90000" bIns="46800"/>
          <a:lstStyle/>
          <a:p>
            <a:r>
              <a:rPr lang="en-US" altLang="zh-CN"/>
              <a:t>3.HTTP</a:t>
            </a:r>
            <a:r>
              <a:rPr lang="zh-CN" altLang="en-US"/>
              <a:t>请求</a:t>
            </a:r>
            <a:endParaRPr lang="zh-CN" altLang="en-US"/>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451485" y="3173095"/>
            <a:ext cx="2094865" cy="827405"/>
          </a:xfrm>
          <a:prstGeom prst="rect">
            <a:avLst/>
          </a:prstGeom>
          <a:noFill/>
        </p:spPr>
        <p:txBody>
          <a:bodyPr wrap="square" rtlCol="0" anchor="b" anchorCtr="0">
            <a:normAutofit/>
          </a:bodyPr>
          <a:lstStyle>
            <a:defPPr>
              <a:defRPr lang="zh-CN"/>
            </a:defPPr>
            <a:lvl1pPr fontAlgn="auto">
              <a:lnSpc>
                <a:spcPct val="130000"/>
              </a:lnSpc>
              <a:defRPr sz="2000" b="1">
                <a:solidFill>
                  <a:schemeClr val="tx1">
                    <a:lumMod val="75000"/>
                    <a:lumOff val="25000"/>
                  </a:schemeClr>
                </a:solidFill>
                <a:latin typeface="+mj-lt"/>
                <a:ea typeface="+mj-ea"/>
                <a:cs typeface="+mj-cs"/>
              </a:defRPr>
            </a:lvl1pPr>
          </a:lstStyle>
          <a:p>
            <a:pPr algn="ctr"/>
            <a:r>
              <a:rPr lang="zh-CN" altLang="en-US" sz="1800" b="0"/>
              <a:t>DNS解析</a:t>
            </a:r>
            <a:endParaRPr lang="zh-CN" altLang="en-US" sz="1800" b="0"/>
          </a:p>
        </p:txBody>
      </p:sp>
      <p:sp>
        <p:nvSpPr>
          <p:cNvPr id="40" name="文本框 39"/>
          <p:cNvSpPr txBox="1"/>
          <p:nvPr>
            <p:custDataLst>
              <p:tags r:id="rId2"/>
            </p:custDataLst>
          </p:nvPr>
        </p:nvSpPr>
        <p:spPr>
          <a:xfrm>
            <a:off x="954120" y="239906"/>
            <a:ext cx="3676263" cy="801419"/>
          </a:xfrm>
          <a:prstGeom prst="rect">
            <a:avLst/>
          </a:prstGeom>
          <a:noFill/>
        </p:spPr>
        <p:txBody>
          <a:bodyPr wrap="square" rtlCol="0">
            <a:normAutofit/>
          </a:bodyPr>
          <a:lstStyle/>
          <a:p>
            <a:pPr>
              <a:lnSpc>
                <a:spcPct val="130000"/>
              </a:lnSpc>
            </a:pPr>
            <a:r>
              <a:rPr lang="zh-CN" altLang="en-US" sz="2800">
                <a:solidFill>
                  <a:schemeClr val="tx2"/>
                </a:solidFill>
                <a:latin typeface="+mj-lt"/>
                <a:ea typeface="+mj-ea"/>
                <a:cs typeface="+mj-cs"/>
              </a:rPr>
              <a:t>过程</a:t>
            </a:r>
            <a:endParaRPr lang="zh-CN" altLang="en-US" sz="2800">
              <a:solidFill>
                <a:schemeClr val="tx2"/>
              </a:solidFill>
              <a:latin typeface="+mj-lt"/>
              <a:ea typeface="+mj-ea"/>
              <a:cs typeface="+mj-cs"/>
            </a:endParaRPr>
          </a:p>
        </p:txBody>
      </p:sp>
      <p:sp>
        <p:nvSpPr>
          <p:cNvPr id="41" name="矩形 40"/>
          <p:cNvSpPr/>
          <p:nvPr>
            <p:custDataLst>
              <p:tags r:id="rId3"/>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线箭头连接符 4"/>
          <p:cNvCxnSpPr/>
          <p:nvPr>
            <p:custDataLst>
              <p:tags r:id="rId4"/>
            </p:custDataLst>
          </p:nvPr>
        </p:nvCxnSpPr>
        <p:spPr>
          <a:xfrm>
            <a:off x="1498937" y="2730602"/>
            <a:ext cx="9996269" cy="0"/>
          </a:xfrm>
          <a:prstGeom prst="straightConnector1">
            <a:avLst/>
          </a:prstGeom>
          <a:ln>
            <a:solidFill>
              <a:schemeClr val="accent2">
                <a:lumMod val="20000"/>
                <a:lumOff val="80000"/>
              </a:schemeClr>
            </a:solidFill>
            <a:headEnd w="lg" len="lg"/>
            <a:tailEnd type="arrow"/>
          </a:ln>
        </p:spPr>
        <p:style>
          <a:lnRef idx="1">
            <a:schemeClr val="accent1"/>
          </a:lnRef>
          <a:fillRef idx="0">
            <a:schemeClr val="accent1"/>
          </a:fillRef>
          <a:effectRef idx="0">
            <a:schemeClr val="accent1"/>
          </a:effectRef>
          <a:fontRef idx="minor">
            <a:schemeClr val="tx1"/>
          </a:fontRef>
        </p:style>
      </p:cxnSp>
      <p:sp>
        <p:nvSpPr>
          <p:cNvPr id="21" name="椭圆 20"/>
          <p:cNvSpPr/>
          <p:nvPr>
            <p:custDataLst>
              <p:tags r:id="rId5"/>
            </p:custDataLst>
          </p:nvPr>
        </p:nvSpPr>
        <p:spPr>
          <a:xfrm>
            <a:off x="1268537" y="2508395"/>
            <a:ext cx="444907" cy="44490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sp>
        <p:nvSpPr>
          <p:cNvPr id="42" name="文本框 41"/>
          <p:cNvSpPr txBox="1"/>
          <p:nvPr>
            <p:custDataLst>
              <p:tags r:id="rId6"/>
            </p:custDataLst>
          </p:nvPr>
        </p:nvSpPr>
        <p:spPr>
          <a:xfrm>
            <a:off x="1119524" y="1960309"/>
            <a:ext cx="752143" cy="501313"/>
          </a:xfrm>
          <a:prstGeom prst="rect">
            <a:avLst/>
          </a:prstGeom>
          <a:noFill/>
        </p:spPr>
        <p:txBody>
          <a:bodyPr wrap="square" rtlCol="0">
            <a:normAutofit/>
          </a:bodyPr>
          <a:lstStyle>
            <a:defPPr>
              <a:defRPr lang="zh-CN"/>
            </a:defPPr>
            <a:lvl1pPr fontAlgn="auto">
              <a:lnSpc>
                <a:spcPct val="130000"/>
              </a:lnSpc>
              <a:defRPr sz="2000" b="1">
                <a:solidFill>
                  <a:schemeClr val="tx1">
                    <a:lumMod val="75000"/>
                    <a:lumOff val="25000"/>
                  </a:schemeClr>
                </a:solidFill>
                <a:latin typeface="+mj-lt"/>
                <a:ea typeface="+mj-ea"/>
                <a:cs typeface="+mj-cs"/>
              </a:defRPr>
            </a:lvl1pPr>
          </a:lstStyle>
          <a:p>
            <a:pPr algn="ctr"/>
            <a:r>
              <a:rPr lang="en-US" altLang="zh-CN" b="0" dirty="0">
                <a:solidFill>
                  <a:schemeClr val="bg1">
                    <a:lumMod val="75000"/>
                  </a:schemeClr>
                </a:solidFill>
                <a:latin typeface="+mn-lt"/>
                <a:ea typeface="+mn-ea"/>
                <a:cs typeface="+mn-cs"/>
              </a:rPr>
              <a:t>start</a:t>
            </a:r>
            <a:endParaRPr lang="zh-CN" altLang="en-US" b="0" dirty="0">
              <a:solidFill>
                <a:schemeClr val="bg1">
                  <a:lumMod val="75000"/>
                </a:schemeClr>
              </a:solidFill>
              <a:latin typeface="+mn-lt"/>
              <a:ea typeface="+mn-ea"/>
              <a:cs typeface="+mn-cs"/>
            </a:endParaRPr>
          </a:p>
        </p:txBody>
      </p:sp>
      <p:sp>
        <p:nvSpPr>
          <p:cNvPr id="44" name="椭圆 43"/>
          <p:cNvSpPr/>
          <p:nvPr>
            <p:custDataLst>
              <p:tags r:id="rId7"/>
            </p:custDataLst>
          </p:nvPr>
        </p:nvSpPr>
        <p:spPr>
          <a:xfrm>
            <a:off x="3631590" y="2561888"/>
            <a:ext cx="337920" cy="33792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t>2</a:t>
            </a:r>
            <a:endParaRPr kumimoji="1" lang="zh-CN" altLang="en-US" dirty="0"/>
          </a:p>
        </p:txBody>
      </p:sp>
      <p:sp>
        <p:nvSpPr>
          <p:cNvPr id="45" name="椭圆 44"/>
          <p:cNvSpPr/>
          <p:nvPr>
            <p:custDataLst>
              <p:tags r:id="rId8"/>
            </p:custDataLst>
          </p:nvPr>
        </p:nvSpPr>
        <p:spPr>
          <a:xfrm>
            <a:off x="5879709" y="2561888"/>
            <a:ext cx="337920" cy="33792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3</a:t>
            </a:r>
            <a:endParaRPr kumimoji="1" lang="zh-CN" altLang="en-US" dirty="0"/>
          </a:p>
        </p:txBody>
      </p:sp>
      <p:sp>
        <p:nvSpPr>
          <p:cNvPr id="46" name="椭圆 45"/>
          <p:cNvSpPr/>
          <p:nvPr>
            <p:custDataLst>
              <p:tags r:id="rId9"/>
            </p:custDataLst>
          </p:nvPr>
        </p:nvSpPr>
        <p:spPr>
          <a:xfrm>
            <a:off x="8119881" y="2561888"/>
            <a:ext cx="337920" cy="33792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4</a:t>
            </a:r>
            <a:endParaRPr kumimoji="1" lang="zh-CN" altLang="en-US" dirty="0"/>
          </a:p>
        </p:txBody>
      </p:sp>
      <p:sp>
        <p:nvSpPr>
          <p:cNvPr id="47" name="椭圆 46"/>
          <p:cNvSpPr/>
          <p:nvPr>
            <p:custDataLst>
              <p:tags r:id="rId10"/>
            </p:custDataLst>
          </p:nvPr>
        </p:nvSpPr>
        <p:spPr>
          <a:xfrm>
            <a:off x="10368002" y="2508395"/>
            <a:ext cx="444907" cy="44490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5</a:t>
            </a:r>
            <a:endParaRPr kumimoji="1" lang="zh-CN" altLang="en-US" dirty="0"/>
          </a:p>
        </p:txBody>
      </p:sp>
      <p:sp>
        <p:nvSpPr>
          <p:cNvPr id="48" name="文本框 47"/>
          <p:cNvSpPr txBox="1"/>
          <p:nvPr>
            <p:custDataLst>
              <p:tags r:id="rId11"/>
            </p:custDataLst>
          </p:nvPr>
        </p:nvSpPr>
        <p:spPr>
          <a:xfrm>
            <a:off x="10218989" y="1960309"/>
            <a:ext cx="752143" cy="501313"/>
          </a:xfrm>
          <a:prstGeom prst="rect">
            <a:avLst/>
          </a:prstGeom>
          <a:noFill/>
        </p:spPr>
        <p:txBody>
          <a:bodyPr wrap="square" rtlCol="0">
            <a:normAutofit/>
          </a:bodyPr>
          <a:lstStyle>
            <a:defPPr>
              <a:defRPr lang="zh-CN"/>
            </a:defPPr>
            <a:lvl1pPr fontAlgn="auto">
              <a:lnSpc>
                <a:spcPct val="130000"/>
              </a:lnSpc>
              <a:defRPr sz="2000" b="1">
                <a:solidFill>
                  <a:schemeClr val="tx1">
                    <a:lumMod val="75000"/>
                    <a:lumOff val="25000"/>
                  </a:schemeClr>
                </a:solidFill>
                <a:latin typeface="+mj-lt"/>
                <a:ea typeface="+mj-ea"/>
                <a:cs typeface="+mj-cs"/>
              </a:defRPr>
            </a:lvl1pPr>
          </a:lstStyle>
          <a:p>
            <a:pPr algn="ctr"/>
            <a:r>
              <a:rPr lang="en-US" altLang="zh-CN" b="0" dirty="0">
                <a:solidFill>
                  <a:schemeClr val="bg1">
                    <a:lumMod val="75000"/>
                  </a:schemeClr>
                </a:solidFill>
                <a:latin typeface="+mn-lt"/>
                <a:ea typeface="+mn-ea"/>
                <a:cs typeface="+mn-cs"/>
              </a:rPr>
              <a:t>end</a:t>
            </a:r>
            <a:endParaRPr lang="zh-CN" altLang="en-US" b="0" dirty="0">
              <a:solidFill>
                <a:schemeClr val="bg1">
                  <a:lumMod val="75000"/>
                </a:schemeClr>
              </a:solidFill>
              <a:latin typeface="+mn-lt"/>
              <a:ea typeface="+mn-ea"/>
              <a:cs typeface="+mn-cs"/>
            </a:endParaRPr>
          </a:p>
        </p:txBody>
      </p:sp>
      <p:sp>
        <p:nvSpPr>
          <p:cNvPr id="51" name="文本框 50"/>
          <p:cNvSpPr txBox="1"/>
          <p:nvPr>
            <p:custDataLst>
              <p:tags r:id="rId12"/>
            </p:custDataLst>
          </p:nvPr>
        </p:nvSpPr>
        <p:spPr>
          <a:xfrm>
            <a:off x="2732405" y="3173095"/>
            <a:ext cx="2094865" cy="827405"/>
          </a:xfrm>
          <a:prstGeom prst="rect">
            <a:avLst/>
          </a:prstGeom>
          <a:noFill/>
        </p:spPr>
        <p:txBody>
          <a:bodyPr wrap="square" rtlCol="0" anchor="b" anchorCtr="0">
            <a:normAutofit/>
          </a:bodyPr>
          <a:lstStyle>
            <a:defPPr>
              <a:defRPr lang="zh-CN"/>
            </a:defPPr>
            <a:lvl1pPr fontAlgn="auto">
              <a:lnSpc>
                <a:spcPct val="130000"/>
              </a:lnSpc>
              <a:defRPr sz="2000" b="1">
                <a:solidFill>
                  <a:schemeClr val="tx1">
                    <a:lumMod val="75000"/>
                    <a:lumOff val="25000"/>
                  </a:schemeClr>
                </a:solidFill>
                <a:latin typeface="+mj-lt"/>
                <a:ea typeface="+mj-ea"/>
                <a:cs typeface="+mj-cs"/>
              </a:defRPr>
            </a:lvl1pPr>
          </a:lstStyle>
          <a:p>
            <a:pPr algn="ctr"/>
            <a:r>
              <a:rPr lang="zh-CN" altLang="en-US" sz="1800" b="0"/>
              <a:t>TCP连接</a:t>
            </a:r>
            <a:endParaRPr lang="zh-CN" altLang="en-US" sz="1800" b="0"/>
          </a:p>
        </p:txBody>
      </p:sp>
      <p:sp>
        <p:nvSpPr>
          <p:cNvPr id="53" name="文本框 52"/>
          <p:cNvSpPr txBox="1"/>
          <p:nvPr>
            <p:custDataLst>
              <p:tags r:id="rId13"/>
            </p:custDataLst>
          </p:nvPr>
        </p:nvSpPr>
        <p:spPr>
          <a:xfrm>
            <a:off x="5013325" y="3173095"/>
            <a:ext cx="2094865" cy="827405"/>
          </a:xfrm>
          <a:prstGeom prst="rect">
            <a:avLst/>
          </a:prstGeom>
          <a:noFill/>
        </p:spPr>
        <p:txBody>
          <a:bodyPr wrap="square" rtlCol="0" anchor="b" anchorCtr="0">
            <a:normAutofit/>
          </a:bodyPr>
          <a:lstStyle>
            <a:defPPr>
              <a:defRPr lang="zh-CN"/>
            </a:defPPr>
            <a:lvl1pPr fontAlgn="auto">
              <a:lnSpc>
                <a:spcPct val="130000"/>
              </a:lnSpc>
              <a:defRPr sz="2000" b="1">
                <a:solidFill>
                  <a:schemeClr val="tx1">
                    <a:lumMod val="75000"/>
                    <a:lumOff val="25000"/>
                  </a:schemeClr>
                </a:solidFill>
                <a:latin typeface="+mj-lt"/>
                <a:ea typeface="+mj-ea"/>
                <a:cs typeface="+mj-cs"/>
              </a:defRPr>
            </a:lvl1pPr>
          </a:lstStyle>
          <a:p>
            <a:pPr algn="ctr"/>
            <a:r>
              <a:rPr lang="zh-CN" altLang="en-US" sz="1800" b="0"/>
              <a:t>发送HTTP请求</a:t>
            </a:r>
            <a:endParaRPr lang="zh-CN" altLang="en-US" sz="1800" b="0"/>
          </a:p>
        </p:txBody>
      </p:sp>
      <p:sp>
        <p:nvSpPr>
          <p:cNvPr id="59" name="文本框 58"/>
          <p:cNvSpPr txBox="1"/>
          <p:nvPr>
            <p:custDataLst>
              <p:tags r:id="rId14"/>
            </p:custDataLst>
          </p:nvPr>
        </p:nvSpPr>
        <p:spPr>
          <a:xfrm>
            <a:off x="7294245" y="3172460"/>
            <a:ext cx="2094865" cy="927100"/>
          </a:xfrm>
          <a:prstGeom prst="rect">
            <a:avLst/>
          </a:prstGeom>
          <a:noFill/>
        </p:spPr>
        <p:txBody>
          <a:bodyPr wrap="square" rtlCol="0" anchor="b" anchorCtr="0">
            <a:noAutofit/>
          </a:bodyPr>
          <a:lstStyle>
            <a:defPPr>
              <a:defRPr lang="zh-CN"/>
            </a:defPPr>
            <a:lvl1pPr fontAlgn="auto">
              <a:lnSpc>
                <a:spcPct val="130000"/>
              </a:lnSpc>
              <a:defRPr sz="2000" b="1">
                <a:solidFill>
                  <a:schemeClr val="tx1">
                    <a:lumMod val="75000"/>
                    <a:lumOff val="25000"/>
                  </a:schemeClr>
                </a:solidFill>
                <a:latin typeface="+mj-lt"/>
                <a:ea typeface="+mj-ea"/>
                <a:cs typeface="+mj-cs"/>
              </a:defRPr>
            </a:lvl1pPr>
          </a:lstStyle>
          <a:p>
            <a:pPr algn="ctr"/>
            <a:r>
              <a:rPr lang="zh-CN" altLang="en-US" sz="1600" b="0"/>
              <a:t>服务器处理请求并返回HTTP报文</a:t>
            </a:r>
            <a:endParaRPr lang="zh-CN" altLang="en-US" sz="1600" b="0"/>
          </a:p>
        </p:txBody>
      </p:sp>
      <p:sp>
        <p:nvSpPr>
          <p:cNvPr id="62" name="文本框 61"/>
          <p:cNvSpPr txBox="1"/>
          <p:nvPr>
            <p:custDataLst>
              <p:tags r:id="rId15"/>
            </p:custDataLst>
          </p:nvPr>
        </p:nvSpPr>
        <p:spPr>
          <a:xfrm>
            <a:off x="9575165" y="3052445"/>
            <a:ext cx="2322830" cy="948690"/>
          </a:xfrm>
          <a:prstGeom prst="rect">
            <a:avLst/>
          </a:prstGeom>
          <a:noFill/>
        </p:spPr>
        <p:txBody>
          <a:bodyPr wrap="square" rtlCol="0" anchor="b" anchorCtr="0">
            <a:normAutofit/>
          </a:bodyPr>
          <a:lstStyle>
            <a:defPPr>
              <a:defRPr lang="zh-CN"/>
            </a:defPPr>
            <a:lvl1pPr fontAlgn="auto">
              <a:lnSpc>
                <a:spcPct val="130000"/>
              </a:lnSpc>
              <a:defRPr sz="2000" b="1">
                <a:solidFill>
                  <a:schemeClr val="tx1">
                    <a:lumMod val="75000"/>
                    <a:lumOff val="25000"/>
                  </a:schemeClr>
                </a:solidFill>
                <a:latin typeface="+mj-lt"/>
                <a:ea typeface="+mj-ea"/>
                <a:cs typeface="+mj-cs"/>
              </a:defRPr>
            </a:lvl1pPr>
          </a:lstStyle>
          <a:p>
            <a:pPr algn="ctr"/>
            <a:r>
              <a:rPr lang="zh-CN" altLang="en-US" sz="1800" b="0"/>
              <a:t>浏览器解析渲染页面</a:t>
            </a:r>
            <a:endParaRPr lang="zh-CN" altLang="en-US" sz="1800" b="0"/>
          </a:p>
        </p:txBody>
      </p:sp>
    </p:spTree>
    <p:custDataLst>
      <p:tags r:id="rId16"/>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custDataLst>
              <p:tags r:id="rId1"/>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custDataLst>
              <p:tags r:id="rId2"/>
            </p:custDataLst>
          </p:nvPr>
        </p:nvSpPr>
        <p:spPr>
          <a:xfrm>
            <a:off x="1196340" y="966470"/>
            <a:ext cx="10075545" cy="1602105"/>
          </a:xfrm>
          <a:prstGeom prst="rect">
            <a:avLst/>
          </a:prstGeom>
        </p:spPr>
        <p:txBody>
          <a:bodyPr wrap="square" lIns="90000" tIns="46800" rIns="90000" bIns="46800" anchor="b" anchorCtr="0">
            <a:normAutofit/>
          </a:bodyPr>
          <a:lstStyle>
            <a:defPPr>
              <a:defRPr lang="zh-CN"/>
            </a:defPPr>
            <a:lvl1pPr algn="ctr">
              <a:lnSpc>
                <a:spcPct val="130000"/>
              </a:lnSpc>
              <a:defRPr sz="2400">
                <a:solidFill>
                  <a:schemeClr val="tx2"/>
                </a:solidFill>
              </a:defRPr>
            </a:lvl1pPr>
          </a:lstStyle>
          <a:p>
            <a:pPr algn="l"/>
            <a:r>
              <a:rPr lang="zh-CN" altLang="en-US">
                <a:latin typeface="+mj-lt"/>
                <a:ea typeface="+mj-ea"/>
                <a:cs typeface="+mj-cs"/>
              </a:rPr>
              <a:t>HTTPS协议的本质就是HTTP + SSL(or TLS)。在HTTP报文进入TCP报文之前，先使用SSL对HTTP报文进行加密。从网络的层级结构看它位于HTTP协议与TCP协议之间。</a:t>
            </a:r>
            <a:endParaRPr lang="zh-CN" altLang="en-US">
              <a:latin typeface="+mj-lt"/>
              <a:ea typeface="+mj-ea"/>
              <a:cs typeface="+mj-cs"/>
            </a:endParaRPr>
          </a:p>
        </p:txBody>
      </p:sp>
      <p:sp>
        <p:nvSpPr>
          <p:cNvPr id="12" name="文本框 11"/>
          <p:cNvSpPr txBox="1"/>
          <p:nvPr>
            <p:custDataLst>
              <p:tags r:id="rId3"/>
            </p:custDataLst>
          </p:nvPr>
        </p:nvSpPr>
        <p:spPr>
          <a:xfrm>
            <a:off x="954120" y="239906"/>
            <a:ext cx="3676263" cy="801419"/>
          </a:xfrm>
          <a:prstGeom prst="rect">
            <a:avLst/>
          </a:prstGeom>
          <a:noFill/>
        </p:spPr>
        <p:txBody>
          <a:bodyPr wrap="square" lIns="90000" tIns="46800" rIns="90000" bIns="46800" rtlCol="0">
            <a:normAutofit/>
          </a:bodyPr>
          <a:lstStyle>
            <a:defPPr>
              <a:defRPr lang="zh-CN"/>
            </a:defPPr>
            <a:lvl1pPr>
              <a:lnSpc>
                <a:spcPct val="130000"/>
              </a:lnSpc>
              <a:defRPr sz="2800">
                <a:solidFill>
                  <a:schemeClr val="tx2"/>
                </a:solidFill>
                <a:latin typeface="+mj-lt"/>
                <a:ea typeface="+mj-ea"/>
                <a:cs typeface="+mj-cs"/>
              </a:defRPr>
            </a:lvl1pPr>
          </a:lstStyle>
          <a:p>
            <a:r>
              <a:rPr lang="en-US" altLang="zh-CN"/>
              <a:t>3.1 HTTPS</a:t>
            </a:r>
            <a:r>
              <a:rPr lang="zh-CN" altLang="en-US"/>
              <a:t>协议</a:t>
            </a:r>
            <a:endParaRPr lang="zh-CN" altLang="en-US"/>
          </a:p>
        </p:txBody>
      </p:sp>
      <p:pic>
        <p:nvPicPr>
          <p:cNvPr id="2" name="图片 1"/>
          <p:cNvPicPr>
            <a:picLocks noChangeAspect="1"/>
          </p:cNvPicPr>
          <p:nvPr/>
        </p:nvPicPr>
        <p:blipFill>
          <a:blip r:embed="rId4"/>
          <a:stretch>
            <a:fillRect/>
          </a:stretch>
        </p:blipFill>
        <p:spPr>
          <a:xfrm>
            <a:off x="1196340" y="2609850"/>
            <a:ext cx="9828530" cy="3823335"/>
          </a:xfrm>
          <a:prstGeom prst="rect">
            <a:avLst/>
          </a:prstGeom>
        </p:spPr>
      </p:pic>
    </p:spTree>
    <p:custDataLst>
      <p:tags r:id="rId5"/>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custDataLst>
              <p:tags r:id="rId1"/>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custDataLst>
              <p:tags r:id="rId2"/>
            </p:custDataLst>
          </p:nvPr>
        </p:nvSpPr>
        <p:spPr>
          <a:xfrm>
            <a:off x="954405" y="1334770"/>
            <a:ext cx="10073640" cy="2673985"/>
          </a:xfrm>
          <a:prstGeom prst="rect">
            <a:avLst/>
          </a:prstGeom>
        </p:spPr>
        <p:txBody>
          <a:bodyPr wrap="square" lIns="90000" tIns="46800" rIns="90000" bIns="46800" anchor="b" anchorCtr="0">
            <a:normAutofit/>
          </a:bodyPr>
          <a:lstStyle>
            <a:defPPr>
              <a:defRPr lang="zh-CN"/>
            </a:defPPr>
            <a:lvl1pPr algn="ctr">
              <a:lnSpc>
                <a:spcPct val="130000"/>
              </a:lnSpc>
              <a:defRPr sz="2400">
                <a:solidFill>
                  <a:schemeClr val="tx2"/>
                </a:solidFill>
              </a:defRPr>
            </a:lvl1pPr>
          </a:lstStyle>
          <a:p>
            <a:pPr algn="l"/>
            <a:r>
              <a:rPr lang="zh-CN" altLang="en-US">
                <a:latin typeface="+mj-lt"/>
                <a:ea typeface="+mj-ea"/>
                <a:cs typeface="+mj-cs"/>
              </a:rPr>
              <a:t>HTTPS在传输数据之前需要客户端与服务器进行一个握手(TLS/SSL握手)，在握手过程中将确立双方加密传输数据的密码信息。TLS/SSL使用了非对称加密，对称加密以及hash等。HTTPS相比于HTTP，虽然提供了安全保证，但是势必会带来一些时间上的损耗，如握手和加密等过程，是否使用HTTPS需要根据具体情况在安全和性能方面做出权衡</a:t>
            </a:r>
            <a:endParaRPr lang="zh-CN" altLang="en-US">
              <a:latin typeface="+mj-lt"/>
              <a:ea typeface="+mj-ea"/>
              <a:cs typeface="+mj-cs"/>
            </a:endParaRPr>
          </a:p>
        </p:txBody>
      </p:sp>
      <p:sp>
        <p:nvSpPr>
          <p:cNvPr id="12" name="文本框 11"/>
          <p:cNvSpPr txBox="1"/>
          <p:nvPr>
            <p:custDataLst>
              <p:tags r:id="rId3"/>
            </p:custDataLst>
          </p:nvPr>
        </p:nvSpPr>
        <p:spPr>
          <a:xfrm>
            <a:off x="954120" y="239906"/>
            <a:ext cx="3676263" cy="801419"/>
          </a:xfrm>
          <a:prstGeom prst="rect">
            <a:avLst/>
          </a:prstGeom>
          <a:noFill/>
        </p:spPr>
        <p:txBody>
          <a:bodyPr wrap="square" lIns="90000" tIns="46800" rIns="90000" bIns="46800" rtlCol="0">
            <a:normAutofit/>
          </a:bodyPr>
          <a:lstStyle>
            <a:defPPr>
              <a:defRPr lang="zh-CN"/>
            </a:defPPr>
            <a:lvl1pPr>
              <a:lnSpc>
                <a:spcPct val="130000"/>
              </a:lnSpc>
              <a:defRPr sz="2800">
                <a:solidFill>
                  <a:schemeClr val="tx2"/>
                </a:solidFill>
                <a:latin typeface="+mj-lt"/>
                <a:ea typeface="+mj-ea"/>
                <a:cs typeface="+mj-cs"/>
              </a:defRPr>
            </a:lvl1pPr>
          </a:lstStyle>
          <a:p>
            <a:r>
              <a:rPr lang="en-US" altLang="zh-CN"/>
              <a:t>3.2 HTTPS过程</a:t>
            </a:r>
            <a:endParaRPr lang="en-US" altLang="zh-CN"/>
          </a:p>
        </p:txBody>
      </p:sp>
    </p:spTree>
    <p:custDataLst>
      <p:tags r:id="rId4"/>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custDataLst>
              <p:tags r:id="rId1"/>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custDataLst>
              <p:tags r:id="rId2"/>
            </p:custDataLst>
          </p:nvPr>
        </p:nvSpPr>
        <p:spPr>
          <a:xfrm>
            <a:off x="922655" y="1232535"/>
            <a:ext cx="10370185" cy="1595755"/>
          </a:xfrm>
          <a:prstGeom prst="rect">
            <a:avLst/>
          </a:prstGeom>
        </p:spPr>
        <p:txBody>
          <a:bodyPr wrap="square" lIns="90000" tIns="46800" rIns="90000" bIns="46800" anchor="b" anchorCtr="0">
            <a:normAutofit/>
          </a:bodyPr>
          <a:lstStyle>
            <a:defPPr>
              <a:defRPr lang="zh-CN"/>
            </a:defPPr>
            <a:lvl1pPr algn="ctr">
              <a:lnSpc>
                <a:spcPct val="130000"/>
              </a:lnSpc>
              <a:defRPr sz="2400">
                <a:solidFill>
                  <a:schemeClr val="tx2"/>
                </a:solidFill>
              </a:defRPr>
            </a:lvl1pPr>
          </a:lstStyle>
          <a:p>
            <a:pPr algn="l"/>
            <a:r>
              <a:rPr lang="zh-CN" altLang="en-US">
                <a:latin typeface="+mj-lt"/>
                <a:ea typeface="+mj-ea"/>
                <a:cs typeface="+mj-cs"/>
              </a:rPr>
              <a:t>HTTP，它主要发生在客户端。发送HTTP请求的过程就是构建HTTP请求报文并通过TCP协议中发送到服务器指定端口(HTTP协议80/8080, HTTPS协议443)。HTTP请求报文是由三部分组成: 请求行, 请求报头和请求正文。</a:t>
            </a:r>
            <a:endParaRPr lang="zh-CN" altLang="en-US">
              <a:latin typeface="+mj-lt"/>
              <a:ea typeface="+mj-ea"/>
              <a:cs typeface="+mj-cs"/>
            </a:endParaRPr>
          </a:p>
        </p:txBody>
      </p:sp>
      <p:sp>
        <p:nvSpPr>
          <p:cNvPr id="12" name="文本框 11"/>
          <p:cNvSpPr txBox="1"/>
          <p:nvPr>
            <p:custDataLst>
              <p:tags r:id="rId3"/>
            </p:custDataLst>
          </p:nvPr>
        </p:nvSpPr>
        <p:spPr>
          <a:xfrm>
            <a:off x="954120" y="239906"/>
            <a:ext cx="3676263" cy="801419"/>
          </a:xfrm>
          <a:prstGeom prst="rect">
            <a:avLst/>
          </a:prstGeom>
          <a:noFill/>
        </p:spPr>
        <p:txBody>
          <a:bodyPr wrap="square" lIns="90000" tIns="46800" rIns="90000" bIns="46800" rtlCol="0">
            <a:normAutofit/>
          </a:bodyPr>
          <a:lstStyle>
            <a:defPPr>
              <a:defRPr lang="zh-CN"/>
            </a:defPPr>
            <a:lvl1pPr>
              <a:lnSpc>
                <a:spcPct val="130000"/>
              </a:lnSpc>
              <a:defRPr sz="2800">
                <a:solidFill>
                  <a:schemeClr val="tx2"/>
                </a:solidFill>
                <a:latin typeface="+mj-lt"/>
                <a:ea typeface="+mj-ea"/>
                <a:cs typeface="+mj-cs"/>
              </a:defRPr>
            </a:lvl1pPr>
          </a:lstStyle>
          <a:p>
            <a:r>
              <a:rPr lang="en-US" altLang="zh-CN"/>
              <a:t>3.3 HTTP</a:t>
            </a:r>
            <a:r>
              <a:rPr lang="zh-CN" altLang="en-US"/>
              <a:t>请求</a:t>
            </a:r>
            <a:endParaRPr lang="zh-CN" altLang="en-US"/>
          </a:p>
        </p:txBody>
      </p:sp>
      <p:sp>
        <p:nvSpPr>
          <p:cNvPr id="2" name="文本框 1"/>
          <p:cNvSpPr txBox="1"/>
          <p:nvPr/>
        </p:nvSpPr>
        <p:spPr>
          <a:xfrm>
            <a:off x="684530" y="2734310"/>
            <a:ext cx="10756265" cy="645160"/>
          </a:xfrm>
          <a:prstGeom prst="rect">
            <a:avLst/>
          </a:prstGeom>
          <a:noFill/>
        </p:spPr>
        <p:txBody>
          <a:bodyPr wrap="square" rtlCol="0">
            <a:spAutoFit/>
          </a:bodyPr>
          <a:p>
            <a:endParaRPr lang="en-US" altLang="zh-CN"/>
          </a:p>
          <a:p>
            <a:endParaRPr lang="en-US" altLang="zh-CN"/>
          </a:p>
        </p:txBody>
      </p:sp>
    </p:spTree>
    <p:custDataLst>
      <p:tags r:id="rId4"/>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695325"/>
            <a:ext cx="10515600" cy="5481955"/>
          </a:xfrm>
        </p:spPr>
        <p:txBody>
          <a:bodyPr>
            <a:normAutofit fontScale="70000"/>
          </a:bodyPr>
          <a:p>
            <a:pPr marL="0" indent="0">
              <a:buNone/>
            </a:pPr>
            <a:r>
              <a:rPr lang="zh-CN" altLang="en-US"/>
              <a:t>1）</a:t>
            </a:r>
            <a:r>
              <a:rPr lang="zh-CN" altLang="en-US" sz="2800"/>
              <a:t>请求行</a:t>
            </a:r>
            <a:endParaRPr lang="zh-CN" altLang="en-US"/>
          </a:p>
          <a:p>
            <a:pPr marL="0" indent="0">
              <a:lnSpc>
                <a:spcPct val="100000"/>
              </a:lnSpc>
              <a:buNone/>
            </a:pPr>
            <a:r>
              <a:rPr lang="zh-CN" altLang="en-US"/>
              <a:t> 格式如下:</a:t>
            </a:r>
            <a:endParaRPr lang="zh-CN" altLang="en-US"/>
          </a:p>
          <a:p>
            <a:pPr marL="0" indent="0">
              <a:lnSpc>
                <a:spcPct val="100000"/>
              </a:lnSpc>
              <a:buNone/>
            </a:pPr>
            <a:r>
              <a:rPr lang="zh-CN" altLang="en-US"/>
              <a:t> Method Request-URL HTTP-Version CRLF</a:t>
            </a:r>
            <a:endParaRPr lang="zh-CN" altLang="en-US"/>
          </a:p>
          <a:p>
            <a:pPr marL="0" indent="0">
              <a:lnSpc>
                <a:spcPct val="100000"/>
              </a:lnSpc>
              <a:buNone/>
            </a:pPr>
            <a:r>
              <a:rPr lang="zh-CN" altLang="en-US"/>
              <a:t>eg: GET index.html HTTP/1.1</a:t>
            </a:r>
            <a:endParaRPr lang="zh-CN" altLang="en-US"/>
          </a:p>
          <a:p>
            <a:pPr marL="0" indent="0">
              <a:lnSpc>
                <a:spcPct val="100000"/>
              </a:lnSpc>
              <a:buNone/>
            </a:pPr>
            <a:r>
              <a:rPr lang="zh-CN" altLang="en-US"/>
              <a:t>常用的方法有: GET, POST, PUT, DELETE, OPTIONS, HEAD。</a:t>
            </a:r>
            <a:endParaRPr lang="zh-CN" altLang="en-US"/>
          </a:p>
          <a:p>
            <a:pPr marL="0" indent="0">
              <a:buNone/>
            </a:pPr>
            <a:r>
              <a:rPr lang="zh-CN" altLang="en-US"/>
              <a:t>2）</a:t>
            </a:r>
            <a:r>
              <a:rPr lang="zh-CN" altLang="en-US" sz="2800"/>
              <a:t>请求报头</a:t>
            </a:r>
            <a:endParaRPr lang="zh-CN" altLang="en-US" sz="2800"/>
          </a:p>
          <a:p>
            <a:pPr marL="0" indent="0">
              <a:lnSpc>
                <a:spcPct val="100000"/>
              </a:lnSpc>
              <a:buNone/>
            </a:pPr>
            <a:r>
              <a:rPr lang="zh-CN" altLang="en-US"/>
              <a:t>请求报头允许客户端向服务器传递请求的附加信息和客户端自身的信息。</a:t>
            </a:r>
            <a:endParaRPr lang="zh-CN" altLang="en-US"/>
          </a:p>
          <a:p>
            <a:pPr marL="0" indent="0">
              <a:lnSpc>
                <a:spcPct val="100000"/>
              </a:lnSpc>
              <a:buNone/>
            </a:pPr>
            <a:r>
              <a:rPr lang="zh-CN" altLang="en-US"/>
              <a:t>PS: 客户端不一定特指浏览器，有时候也可使用Linux下的CURL命令以及HTTP客户端测试工具等。</a:t>
            </a:r>
            <a:endParaRPr lang="zh-CN" altLang="en-US"/>
          </a:p>
          <a:p>
            <a:pPr marL="0" indent="0">
              <a:lnSpc>
                <a:spcPct val="100000"/>
              </a:lnSpc>
              <a:buNone/>
            </a:pPr>
            <a:r>
              <a:rPr lang="zh-CN" altLang="en-US"/>
              <a:t>常见的请求报头有: Accept, Accept-Charset, Accept-Encoding, Accept-Language, Content-Type, Authorization, Cookie, User-Agent等。</a:t>
            </a:r>
            <a:endParaRPr lang="zh-CN" altLang="en-US"/>
          </a:p>
          <a:p>
            <a:pPr marL="0" indent="0">
              <a:buNone/>
            </a:pPr>
            <a:r>
              <a:rPr lang="zh-CN" altLang="en-US"/>
              <a:t>3) </a:t>
            </a:r>
            <a:r>
              <a:rPr lang="zh-CN" altLang="en-US" sz="2800"/>
              <a:t>请求正文</a:t>
            </a:r>
            <a:endParaRPr lang="zh-CN" altLang="en-US"/>
          </a:p>
          <a:p>
            <a:pPr marL="0" indent="0">
              <a:lnSpc>
                <a:spcPct val="100000"/>
              </a:lnSpc>
              <a:buNone/>
            </a:pPr>
            <a:r>
              <a:rPr lang="zh-CN" altLang="en-US"/>
              <a:t>当使用POST, PUT等方法时，通常需要客户端向服务器传递数据。这些数据就储存在请求正文中。在请求包头中有一些与请求正文相关的信息，例如: 现在的Web应用通常采用Rest架构，请求的数据格式一般为json。这时就需要设置Content-Type: application/json</a:t>
            </a:r>
            <a:endParaRPr lang="zh-CN" altLang="en-US"/>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custDataLst>
              <p:tags r:id="rId1"/>
            </p:custDataLst>
          </p:nvPr>
        </p:nvSpPr>
        <p:spPr>
          <a:xfrm>
            <a:off x="2218765" y="2536337"/>
            <a:ext cx="1828800" cy="1569660"/>
          </a:xfrm>
          <a:prstGeom prst="rect">
            <a:avLst/>
          </a:prstGeom>
          <a:noFill/>
        </p:spPr>
        <p:txBody>
          <a:bodyPr wrap="square" lIns="90000" tIns="46800" rIns="90000" bIns="46800" rtlCol="0" anchor="ctr" anchorCtr="0">
            <a:normAutofit/>
          </a:bodyPr>
          <a:lstStyle/>
          <a:p>
            <a:pPr algn="ctr"/>
            <a:r>
              <a:rPr lang="en-US" altLang="zh-CN" sz="3600" b="1">
                <a:solidFill>
                  <a:schemeClr val="bg1"/>
                </a:solidFill>
              </a:rPr>
              <a:t>PART</a:t>
            </a:r>
            <a:endParaRPr lang="en-US" altLang="zh-CN" sz="3600" b="1">
              <a:solidFill>
                <a:schemeClr val="bg1"/>
              </a:solidFill>
            </a:endParaRPr>
          </a:p>
          <a:p>
            <a:pPr algn="ctr"/>
            <a:r>
              <a:rPr lang="en-US" altLang="zh-CN" sz="3600" b="1">
                <a:solidFill>
                  <a:schemeClr val="bg1"/>
                </a:solidFill>
              </a:rPr>
              <a:t>FOUR</a:t>
            </a:r>
            <a:endParaRPr lang="en-US" altLang="zh-CN" sz="3600" b="1">
              <a:solidFill>
                <a:schemeClr val="bg1"/>
              </a:solidFill>
            </a:endParaRPr>
          </a:p>
        </p:txBody>
      </p:sp>
      <p:sp>
        <p:nvSpPr>
          <p:cNvPr id="2" name="标题 1"/>
          <p:cNvSpPr>
            <a:spLocks noGrp="1"/>
          </p:cNvSpPr>
          <p:nvPr>
            <p:ph type="title"/>
            <p:custDataLst>
              <p:tags r:id="rId2"/>
            </p:custDataLst>
          </p:nvPr>
        </p:nvSpPr>
        <p:spPr>
          <a:xfrm>
            <a:off x="5743575" y="2339340"/>
            <a:ext cx="6040755" cy="1021080"/>
          </a:xfrm>
        </p:spPr>
        <p:txBody>
          <a:bodyPr lIns="90000" tIns="46800" rIns="90000" bIns="46800">
            <a:normAutofit fontScale="90000"/>
          </a:bodyPr>
          <a:lstStyle/>
          <a:p>
            <a:r>
              <a:rPr lang="en-US" altLang="zh-CN"/>
              <a:t>4.</a:t>
            </a:r>
            <a:r>
              <a:rPr lang="zh-CN" altLang="en-US"/>
              <a:t>服务器处理请求并</a:t>
            </a:r>
            <a:br>
              <a:rPr lang="zh-CN" altLang="en-US"/>
            </a:br>
            <a:r>
              <a:rPr lang="zh-CN" altLang="en-US"/>
              <a:t>   返回</a:t>
            </a:r>
            <a:r>
              <a:rPr lang="en-US" altLang="zh-CN"/>
              <a:t>HTTP</a:t>
            </a:r>
            <a:r>
              <a:rPr lang="zh-CN" altLang="en-US"/>
              <a:t>报文</a:t>
            </a:r>
            <a:endParaRPr lang="zh-CN" altLang="en-US"/>
          </a:p>
        </p:txBody>
      </p:sp>
    </p:spTree>
    <p:custDataLst>
      <p:tags r:id="rId3"/>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r>
              <a:rPr lang="zh-CN" altLang="en-US"/>
              <a:t>后端从在固定的端口接收到TCP报文开始，对TCP连接进行处理，对HTTP协议进行解析，并按照报文格式进一步封装成HTTP Request对象，供上层使用。这一部分工作一般是由Web服务器去进行，Web服务器有Tomcat, Jetty和Netty等等。</a:t>
            </a:r>
            <a:endParaRPr lang="zh-CN" altLang="en-US"/>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线连接符 15"/>
          <p:cNvCxnSpPr>
            <a:stCxn id="10" idx="6"/>
            <a:endCxn id="38" idx="2"/>
          </p:cNvCxnSpPr>
          <p:nvPr>
            <p:custDataLst>
              <p:tags r:id="rId1"/>
            </p:custDataLst>
          </p:nvPr>
        </p:nvCxnSpPr>
        <p:spPr>
          <a:xfrm>
            <a:off x="2820637" y="4059109"/>
            <a:ext cx="6593329" cy="0"/>
          </a:xfrm>
          <a:prstGeom prst="line">
            <a:avLst/>
          </a:prstGeom>
          <a:ln>
            <a:solidFill>
              <a:schemeClr val="accent3">
                <a:lumMod val="9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custDataLst>
              <p:tags r:id="rId2"/>
            </p:custDataLst>
          </p:nvPr>
        </p:nvSpPr>
        <p:spPr>
          <a:xfrm>
            <a:off x="0" y="1463041"/>
            <a:ext cx="12192000" cy="1712179"/>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框 12"/>
          <p:cNvSpPr txBox="1"/>
          <p:nvPr>
            <p:custDataLst>
              <p:tags r:id="rId3"/>
            </p:custDataLst>
          </p:nvPr>
        </p:nvSpPr>
        <p:spPr>
          <a:xfrm>
            <a:off x="1275094" y="4467184"/>
            <a:ext cx="2634638" cy="452432"/>
          </a:xfrm>
          <a:prstGeom prst="rect">
            <a:avLst/>
          </a:prstGeom>
        </p:spPr>
        <p:txBody>
          <a:bodyPr wrap="none">
            <a:normAutofit lnSpcReduction="20000"/>
          </a:bodyPr>
          <a:lstStyle>
            <a:defPPr>
              <a:defRPr lang="zh-CN"/>
            </a:defPPr>
            <a:lvl1pPr>
              <a:lnSpc>
                <a:spcPct val="130000"/>
              </a:lnSpc>
              <a:defRPr b="1">
                <a:solidFill>
                  <a:schemeClr val="tx1">
                    <a:lumMod val="75000"/>
                    <a:lumOff val="25000"/>
                  </a:schemeClr>
                </a:solidFill>
                <a:latin typeface="+mj-lt"/>
                <a:ea typeface="+mj-ea"/>
                <a:cs typeface="+mj-cs"/>
              </a:defRPr>
            </a:lvl1pPr>
          </a:lstStyle>
          <a:p>
            <a:pPr algn="ctr"/>
            <a:r>
              <a:rPr lang="zh-CN" altLang="en-US" sz="2000" b="0"/>
              <a:t>状态码</a:t>
            </a:r>
            <a:endParaRPr lang="zh-CN" altLang="en-US" sz="2000" b="0"/>
          </a:p>
        </p:txBody>
      </p:sp>
      <p:sp>
        <p:nvSpPr>
          <p:cNvPr id="18" name="文本框 17"/>
          <p:cNvSpPr txBox="1"/>
          <p:nvPr>
            <p:custDataLst>
              <p:tags r:id="rId4"/>
            </p:custDataLst>
          </p:nvPr>
        </p:nvSpPr>
        <p:spPr>
          <a:xfrm>
            <a:off x="1016000" y="4967605"/>
            <a:ext cx="3303905" cy="1372870"/>
          </a:xfrm>
          <a:prstGeom prst="rect">
            <a:avLst/>
          </a:prstGeom>
        </p:spPr>
        <p:txBody>
          <a:bodyPr wrap="square">
            <a:noAutofit/>
          </a:bodyPr>
          <a:lstStyle>
            <a:defPPr>
              <a:defRPr lang="zh-CN"/>
            </a:defPPr>
            <a:lvl1pPr algn="ctr">
              <a:lnSpc>
                <a:spcPct val="130000"/>
              </a:lnSpc>
              <a:defRPr sz="1600">
                <a:solidFill>
                  <a:schemeClr val="tx1">
                    <a:lumMod val="50000"/>
                    <a:lumOff val="50000"/>
                  </a:schemeClr>
                </a:solidFill>
              </a:defRPr>
            </a:lvl1pPr>
          </a:lstStyle>
          <a:p>
            <a:r>
              <a:rPr lang="en-US" altLang="zh-CN" sz="1800"/>
              <a:t>平时遇到比较常见的状态码有:200, 204, 301, 302, 304, 400, 401, 403, 404, 422, 500(分别表示什么请自行查找)</a:t>
            </a:r>
            <a:endParaRPr lang="en-US" altLang="zh-CN" sz="1800"/>
          </a:p>
        </p:txBody>
      </p:sp>
      <p:sp>
        <p:nvSpPr>
          <p:cNvPr id="31" name="矩形 30"/>
          <p:cNvSpPr/>
          <p:nvPr>
            <p:custDataLst>
              <p:tags r:id="rId5"/>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custDataLst>
              <p:tags r:id="rId6"/>
            </p:custDataLst>
          </p:nvPr>
        </p:nvSpPr>
        <p:spPr>
          <a:xfrm>
            <a:off x="954120" y="268897"/>
            <a:ext cx="3676263" cy="801419"/>
          </a:xfrm>
          <a:prstGeom prst="rect">
            <a:avLst/>
          </a:prstGeom>
          <a:noFill/>
        </p:spPr>
        <p:txBody>
          <a:bodyPr wrap="square" rtlCol="0">
            <a:normAutofit/>
          </a:bodyPr>
          <a:lstStyle/>
          <a:p>
            <a:pPr>
              <a:lnSpc>
                <a:spcPct val="130000"/>
              </a:lnSpc>
            </a:pPr>
            <a:r>
              <a:rPr lang="en-US" altLang="zh-CN" sz="2800">
                <a:solidFill>
                  <a:schemeClr val="tx2"/>
                </a:solidFill>
                <a:latin typeface="+mj-lt"/>
                <a:ea typeface="+mj-ea"/>
                <a:cs typeface="+mj-cs"/>
              </a:rPr>
              <a:t>4.1 HTTP响应报文</a:t>
            </a:r>
            <a:endParaRPr lang="en-US" altLang="zh-CN" sz="2800">
              <a:solidFill>
                <a:schemeClr val="tx2"/>
              </a:solidFill>
              <a:latin typeface="+mj-lt"/>
              <a:ea typeface="+mj-ea"/>
              <a:cs typeface="+mj-cs"/>
            </a:endParaRPr>
          </a:p>
        </p:txBody>
      </p:sp>
      <p:sp>
        <p:nvSpPr>
          <p:cNvPr id="10" name="椭圆 9"/>
          <p:cNvSpPr/>
          <p:nvPr>
            <p:custDataLst>
              <p:tags r:id="rId7"/>
            </p:custDataLst>
          </p:nvPr>
        </p:nvSpPr>
        <p:spPr>
          <a:xfrm>
            <a:off x="2364190" y="3830885"/>
            <a:ext cx="456447" cy="4564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600" dirty="0"/>
              <a:t>1</a:t>
            </a:r>
            <a:endParaRPr lang="zh-CN" altLang="en-US" sz="1600" dirty="0"/>
          </a:p>
        </p:txBody>
      </p:sp>
      <p:sp>
        <p:nvSpPr>
          <p:cNvPr id="33" name="文本框 32"/>
          <p:cNvSpPr txBox="1"/>
          <p:nvPr>
            <p:custDataLst>
              <p:tags r:id="rId8"/>
            </p:custDataLst>
          </p:nvPr>
        </p:nvSpPr>
        <p:spPr>
          <a:xfrm>
            <a:off x="4663898" y="4467184"/>
            <a:ext cx="2634638" cy="452432"/>
          </a:xfrm>
          <a:prstGeom prst="rect">
            <a:avLst/>
          </a:prstGeom>
        </p:spPr>
        <p:txBody>
          <a:bodyPr wrap="none">
            <a:normAutofit lnSpcReduction="20000"/>
          </a:bodyPr>
          <a:lstStyle>
            <a:defPPr>
              <a:defRPr lang="zh-CN"/>
            </a:defPPr>
            <a:lvl1pPr>
              <a:lnSpc>
                <a:spcPct val="130000"/>
              </a:lnSpc>
              <a:defRPr b="1">
                <a:solidFill>
                  <a:schemeClr val="tx1">
                    <a:lumMod val="75000"/>
                    <a:lumOff val="25000"/>
                  </a:schemeClr>
                </a:solidFill>
                <a:latin typeface="+mj-lt"/>
                <a:ea typeface="+mj-ea"/>
                <a:cs typeface="+mj-cs"/>
              </a:defRPr>
            </a:lvl1pPr>
          </a:lstStyle>
          <a:p>
            <a:pPr algn="ctr"/>
            <a:r>
              <a:rPr lang="zh-CN" altLang="en-US" sz="2000" b="0"/>
              <a:t>响应报头</a:t>
            </a:r>
            <a:endParaRPr lang="zh-CN" altLang="en-US" sz="2000" b="0"/>
          </a:p>
        </p:txBody>
      </p:sp>
      <p:sp>
        <p:nvSpPr>
          <p:cNvPr id="34" name="文本框 33"/>
          <p:cNvSpPr txBox="1"/>
          <p:nvPr>
            <p:custDataLst>
              <p:tags r:id="rId9"/>
            </p:custDataLst>
          </p:nvPr>
        </p:nvSpPr>
        <p:spPr>
          <a:xfrm>
            <a:off x="4319905" y="5003800"/>
            <a:ext cx="3419475" cy="1372870"/>
          </a:xfrm>
          <a:prstGeom prst="rect">
            <a:avLst/>
          </a:prstGeom>
        </p:spPr>
        <p:txBody>
          <a:bodyPr wrap="square">
            <a:normAutofit/>
          </a:bodyPr>
          <a:lstStyle>
            <a:defPPr>
              <a:defRPr lang="zh-CN"/>
            </a:defPPr>
            <a:lvl1pPr algn="ctr">
              <a:lnSpc>
                <a:spcPct val="130000"/>
              </a:lnSpc>
              <a:defRPr sz="1600">
                <a:solidFill>
                  <a:schemeClr val="tx1">
                    <a:lumMod val="50000"/>
                    <a:lumOff val="50000"/>
                  </a:schemeClr>
                </a:solidFill>
              </a:defRPr>
            </a:lvl1pPr>
          </a:lstStyle>
          <a:p>
            <a:r>
              <a:rPr lang="zh-CN" altLang="en-US" sz="1800"/>
              <a:t>常见的响应报头字段有: Server, Connection...</a:t>
            </a:r>
            <a:endParaRPr lang="zh-CN" altLang="en-US" sz="1800"/>
          </a:p>
        </p:txBody>
      </p:sp>
      <p:sp>
        <p:nvSpPr>
          <p:cNvPr id="35" name="椭圆 34"/>
          <p:cNvSpPr/>
          <p:nvPr>
            <p:custDataLst>
              <p:tags r:id="rId10"/>
            </p:custDataLst>
          </p:nvPr>
        </p:nvSpPr>
        <p:spPr>
          <a:xfrm>
            <a:off x="5752994" y="3830885"/>
            <a:ext cx="456447" cy="4564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600" dirty="0"/>
              <a:t>2</a:t>
            </a:r>
            <a:endParaRPr lang="zh-CN" altLang="en-US" sz="1600" dirty="0"/>
          </a:p>
        </p:txBody>
      </p:sp>
      <p:sp>
        <p:nvSpPr>
          <p:cNvPr id="36" name="文本框 35"/>
          <p:cNvSpPr txBox="1"/>
          <p:nvPr>
            <p:custDataLst>
              <p:tags r:id="rId11"/>
            </p:custDataLst>
          </p:nvPr>
        </p:nvSpPr>
        <p:spPr>
          <a:xfrm>
            <a:off x="8324870" y="4452986"/>
            <a:ext cx="2634638" cy="452432"/>
          </a:xfrm>
          <a:prstGeom prst="rect">
            <a:avLst/>
          </a:prstGeom>
        </p:spPr>
        <p:txBody>
          <a:bodyPr wrap="none">
            <a:normAutofit lnSpcReduction="20000"/>
          </a:bodyPr>
          <a:lstStyle>
            <a:defPPr>
              <a:defRPr lang="zh-CN"/>
            </a:defPPr>
            <a:lvl1pPr>
              <a:lnSpc>
                <a:spcPct val="130000"/>
              </a:lnSpc>
              <a:defRPr b="1">
                <a:solidFill>
                  <a:schemeClr val="tx1">
                    <a:lumMod val="75000"/>
                    <a:lumOff val="25000"/>
                  </a:schemeClr>
                </a:solidFill>
                <a:latin typeface="+mj-lt"/>
                <a:ea typeface="+mj-ea"/>
                <a:cs typeface="+mj-cs"/>
              </a:defRPr>
            </a:lvl1pPr>
          </a:lstStyle>
          <a:p>
            <a:pPr algn="ctr"/>
            <a:r>
              <a:rPr lang="zh-CN" altLang="en-US" sz="2000" b="0"/>
              <a:t>响应报文</a:t>
            </a:r>
            <a:endParaRPr lang="zh-CN" altLang="en-US" sz="2000" b="0"/>
          </a:p>
        </p:txBody>
      </p:sp>
      <p:sp>
        <p:nvSpPr>
          <p:cNvPr id="37" name="文本框 36"/>
          <p:cNvSpPr txBox="1"/>
          <p:nvPr>
            <p:custDataLst>
              <p:tags r:id="rId12"/>
            </p:custDataLst>
          </p:nvPr>
        </p:nvSpPr>
        <p:spPr>
          <a:xfrm>
            <a:off x="7738745" y="4992370"/>
            <a:ext cx="3492500" cy="1372870"/>
          </a:xfrm>
          <a:prstGeom prst="rect">
            <a:avLst/>
          </a:prstGeom>
        </p:spPr>
        <p:txBody>
          <a:bodyPr wrap="square">
            <a:normAutofit/>
          </a:bodyPr>
          <a:lstStyle>
            <a:defPPr>
              <a:defRPr lang="zh-CN"/>
            </a:defPPr>
            <a:lvl1pPr algn="ctr">
              <a:lnSpc>
                <a:spcPct val="130000"/>
              </a:lnSpc>
              <a:defRPr sz="1600">
                <a:solidFill>
                  <a:schemeClr val="tx1">
                    <a:lumMod val="50000"/>
                    <a:lumOff val="50000"/>
                  </a:schemeClr>
                </a:solidFill>
              </a:defRPr>
            </a:lvl1pPr>
          </a:lstStyle>
          <a:p>
            <a:r>
              <a:rPr lang="zh-CN" altLang="en-US" sz="1800"/>
              <a:t>服务器返回给浏览器的文本信息，通常HTML, CSS, JS, 图片等文件就放在这一部分。</a:t>
            </a:r>
            <a:endParaRPr lang="zh-CN" altLang="en-US" sz="1800"/>
          </a:p>
        </p:txBody>
      </p:sp>
      <p:sp>
        <p:nvSpPr>
          <p:cNvPr id="38" name="椭圆 37"/>
          <p:cNvSpPr/>
          <p:nvPr>
            <p:custDataLst>
              <p:tags r:id="rId13"/>
            </p:custDataLst>
          </p:nvPr>
        </p:nvSpPr>
        <p:spPr>
          <a:xfrm>
            <a:off x="9413966" y="3830885"/>
            <a:ext cx="456447" cy="4564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600" dirty="0"/>
              <a:t>3</a:t>
            </a:r>
            <a:endParaRPr lang="zh-CN" altLang="en-US" sz="1600" dirty="0"/>
          </a:p>
        </p:txBody>
      </p:sp>
      <p:cxnSp>
        <p:nvCxnSpPr>
          <p:cNvPr id="12" name="直线连接符 11"/>
          <p:cNvCxnSpPr/>
          <p:nvPr>
            <p:custDataLst>
              <p:tags r:id="rId14"/>
            </p:custDataLst>
          </p:nvPr>
        </p:nvCxnSpPr>
        <p:spPr>
          <a:xfrm>
            <a:off x="4320117" y="4059109"/>
            <a:ext cx="0" cy="2036891"/>
          </a:xfrm>
          <a:prstGeom prst="line">
            <a:avLst/>
          </a:prstGeom>
          <a:ln>
            <a:solidFill>
              <a:schemeClr val="accent3">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p:cNvCxnSpPr/>
          <p:nvPr>
            <p:custDataLst>
              <p:tags r:id="rId15"/>
            </p:custDataLst>
          </p:nvPr>
        </p:nvCxnSpPr>
        <p:spPr>
          <a:xfrm>
            <a:off x="7739063" y="4059015"/>
            <a:ext cx="0" cy="2036985"/>
          </a:xfrm>
          <a:prstGeom prst="line">
            <a:avLst/>
          </a:prstGeom>
          <a:ln>
            <a:solidFill>
              <a:schemeClr val="accent3">
                <a:lumMod val="95000"/>
              </a:schemeClr>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1016032" y="1671444"/>
            <a:ext cx="3146573" cy="1768423"/>
          </a:xfrm>
          <a:prstGeom prst="rect">
            <a:avLst/>
          </a:prstGeom>
        </p:spPr>
      </p:pic>
      <p:pic>
        <p:nvPicPr>
          <p:cNvPr id="8" name="图片 7"/>
          <p:cNvPicPr>
            <a:picLocks noChangeAspect="1"/>
          </p:cNvPicPr>
          <p:nvPr>
            <p:custDataLst>
              <p:tags r:id="rId18"/>
            </p:custDataLst>
          </p:nvPr>
        </p:nvPicPr>
        <p:blipFill>
          <a:blip r:embed="rId19">
            <a:extLst>
              <a:ext uri="{28A0092B-C50C-407E-A947-70E740481C1C}">
                <a14:useLocalDpi xmlns:a14="http://schemas.microsoft.com/office/drawing/2010/main" val="0"/>
              </a:ext>
            </a:extLst>
          </a:blip>
          <a:stretch>
            <a:fillRect/>
          </a:stretch>
        </p:blipFill>
        <p:spPr>
          <a:xfrm>
            <a:off x="4448175" y="1669483"/>
            <a:ext cx="3151405" cy="1770384"/>
          </a:xfrm>
          <a:prstGeom prst="rect">
            <a:avLst/>
          </a:prstGeom>
        </p:spPr>
      </p:pic>
      <p:pic>
        <p:nvPicPr>
          <p:cNvPr id="14" name="图片 13"/>
          <p:cNvPicPr>
            <a:picLocks noChangeAspect="1"/>
          </p:cNvPicPr>
          <p:nvPr>
            <p:custDataLst>
              <p:tags r:id="rId20"/>
            </p:custDataLst>
          </p:nvPr>
        </p:nvPicPr>
        <p:blipFill>
          <a:blip r:embed="rId21">
            <a:extLst>
              <a:ext uri="{28A0092B-C50C-407E-A947-70E740481C1C}">
                <a14:useLocalDpi xmlns:a14="http://schemas.microsoft.com/office/drawing/2010/main" val="0"/>
              </a:ext>
            </a:extLst>
          </a:blip>
          <a:stretch>
            <a:fillRect/>
          </a:stretch>
        </p:blipFill>
        <p:spPr>
          <a:xfrm>
            <a:off x="7885150" y="1669482"/>
            <a:ext cx="3128071" cy="1758779"/>
          </a:xfrm>
          <a:prstGeom prst="rect">
            <a:avLst/>
          </a:prstGeom>
        </p:spPr>
      </p:pic>
    </p:spTree>
    <p:custDataLst>
      <p:tags r:id="rId2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custDataLst>
              <p:tags r:id="rId1"/>
            </p:custDataLst>
          </p:nvPr>
        </p:nvSpPr>
        <p:spPr>
          <a:xfrm>
            <a:off x="2218765" y="2536337"/>
            <a:ext cx="1828800" cy="1569660"/>
          </a:xfrm>
          <a:prstGeom prst="rect">
            <a:avLst/>
          </a:prstGeom>
          <a:noFill/>
        </p:spPr>
        <p:txBody>
          <a:bodyPr wrap="square" lIns="90000" tIns="46800" rIns="90000" bIns="46800" rtlCol="0" anchor="ctr" anchorCtr="0">
            <a:normAutofit/>
          </a:bodyPr>
          <a:lstStyle/>
          <a:p>
            <a:pPr algn="ctr"/>
            <a:r>
              <a:rPr lang="en-US" altLang="zh-CN" sz="3600" b="1">
                <a:solidFill>
                  <a:schemeClr val="bg1"/>
                </a:solidFill>
              </a:rPr>
              <a:t>PART</a:t>
            </a:r>
            <a:endParaRPr lang="en-US" altLang="zh-CN" sz="3600" b="1">
              <a:solidFill>
                <a:schemeClr val="bg1"/>
              </a:solidFill>
            </a:endParaRPr>
          </a:p>
          <a:p>
            <a:pPr algn="ctr"/>
            <a:r>
              <a:rPr lang="en-US" altLang="zh-CN" sz="3600" b="1">
                <a:solidFill>
                  <a:schemeClr val="bg1"/>
                </a:solidFill>
              </a:rPr>
              <a:t>FIVE</a:t>
            </a:r>
            <a:endParaRPr lang="en-US" altLang="zh-CN" sz="3600" b="1">
              <a:solidFill>
                <a:schemeClr val="bg1"/>
              </a:solidFill>
            </a:endParaRPr>
          </a:p>
        </p:txBody>
      </p:sp>
      <p:sp>
        <p:nvSpPr>
          <p:cNvPr id="3" name="标题 2"/>
          <p:cNvSpPr>
            <a:spLocks noGrp="1"/>
          </p:cNvSpPr>
          <p:nvPr>
            <p:ph type="title"/>
            <p:custDataLst>
              <p:tags r:id="rId2"/>
            </p:custDataLst>
          </p:nvPr>
        </p:nvSpPr>
        <p:spPr/>
        <p:txBody>
          <a:bodyPr>
            <a:normAutofit fontScale="90000"/>
          </a:bodyPr>
          <a:lstStyle/>
          <a:p>
            <a:r>
              <a:rPr lang="en-US" altLang="zh-CN"/>
              <a:t>5.浏览器解析渲染页面</a:t>
            </a:r>
            <a:endParaRPr lang="en-US" altLang="zh-CN"/>
          </a:p>
        </p:txBody>
      </p:sp>
    </p:spTree>
    <p:custDataLst>
      <p:tags r:id="rId3"/>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custDataLst>
              <p:tags r:id="rId1"/>
            </p:custDataLst>
          </p:nvPr>
        </p:nvSpPr>
        <p:spPr>
          <a:xfrm>
            <a:off x="1027430" y="1519555"/>
            <a:ext cx="10520680" cy="4297680"/>
          </a:xfrm>
          <a:prstGeom prst="rect">
            <a:avLst/>
          </a:prstGeom>
          <a:solidFill>
            <a:schemeClr val="accent3"/>
          </a:solidFill>
          <a:ln>
            <a:noFill/>
          </a:ln>
          <a:effectLst>
            <a:outerShdw blurRad="355600" sx="94000" sy="94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p>
        </p:txBody>
      </p:sp>
      <p:sp>
        <p:nvSpPr>
          <p:cNvPr id="26" name="矩形 25"/>
          <p:cNvSpPr/>
          <p:nvPr>
            <p:custDataLst>
              <p:tags r:id="rId2"/>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custDataLst>
              <p:tags r:id="rId3"/>
            </p:custDataLst>
          </p:nvPr>
        </p:nvSpPr>
        <p:spPr>
          <a:xfrm>
            <a:off x="922655" y="168910"/>
            <a:ext cx="10625455" cy="1203325"/>
          </a:xfrm>
          <a:prstGeom prst="rect">
            <a:avLst/>
          </a:prstGeom>
          <a:noFill/>
        </p:spPr>
        <p:txBody>
          <a:bodyPr wrap="square" rtlCol="0">
            <a:normAutofit fontScale="90000"/>
          </a:bodyPr>
          <a:lstStyle>
            <a:defPPr>
              <a:defRPr lang="zh-CN"/>
            </a:defPPr>
            <a:lvl1pPr>
              <a:lnSpc>
                <a:spcPct val="130000"/>
              </a:lnSpc>
              <a:defRPr sz="2800">
                <a:solidFill>
                  <a:schemeClr val="tx2"/>
                </a:solidFill>
                <a:latin typeface="+mj-lt"/>
                <a:ea typeface="+mj-ea"/>
                <a:cs typeface="+mj-cs"/>
              </a:defRPr>
            </a:lvl1pPr>
          </a:lstStyle>
          <a:p>
            <a:r>
              <a:rPr lang="en-US" altLang="zh-CN"/>
              <a:t>浏览器在收到HTML,CSS,JS文件后，它是如何把页面呈现到屏幕上的？</a:t>
            </a:r>
            <a:endParaRPr lang="en-US" altLang="zh-CN"/>
          </a:p>
          <a:p>
            <a:r>
              <a:rPr lang="en-US" altLang="zh-CN"/>
              <a:t>下图对应的就是WebKit渲染的过程</a:t>
            </a:r>
            <a:endParaRPr lang="en-US" altLang="zh-CN"/>
          </a:p>
        </p:txBody>
      </p:sp>
      <p:pic>
        <p:nvPicPr>
          <p:cNvPr id="6" name="图片 5"/>
          <p:cNvPicPr>
            <a:picLocks noChangeAspect="1"/>
          </p:cNvPicPr>
          <p:nvPr/>
        </p:nvPicPr>
        <p:blipFill>
          <a:blip r:embed="rId4"/>
          <a:stretch>
            <a:fillRect/>
          </a:stretch>
        </p:blipFill>
        <p:spPr>
          <a:xfrm>
            <a:off x="1292225" y="1519555"/>
            <a:ext cx="9885680" cy="4843780"/>
          </a:xfrm>
          <a:prstGeom prst="rect">
            <a:avLst/>
          </a:prstGeom>
        </p:spPr>
      </p:pic>
    </p:spTree>
    <p:custDataLst>
      <p:tags r:id="rId5"/>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749300"/>
            <a:ext cx="10515600" cy="5427980"/>
          </a:xfrm>
        </p:spPr>
        <p:txBody>
          <a:bodyPr/>
          <a:p>
            <a:pPr marL="0" indent="0">
              <a:buNone/>
            </a:pPr>
            <a:r>
              <a:rPr lang="zh-CN" altLang="en-US"/>
              <a:t>浏览器是一个边解析边渲染的过程。首先浏览器解析HTML文件构建DOM树，然后解析CSS文件构建渲染树，等到渲染树构建完成后，浏览器开始布局渲染树并将其绘制到屏幕上。这个过程比较复杂，涉及到两个概念: reflow(回流)和repain(重绘)。DOM节点中的各个元素都是以盒模型的形式存在，这些都需要浏览器去计算其位置和大小等，这个过程称为relow;当盒模型的位置,大小以及其他属性，如颜色,字体,等确定下来之后，浏览器便开始绘制内容，这个过程称为repain。页面在首次加载时必然会经历reflow和repain。reflow和repain过程是非常消耗性能的，尤其是在移动设备上，它会破坏用户体验，有时会造成页面卡顿。所以我们应该尽可能少的减少reflow和repain。</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标题 7"/>
          <p:cNvSpPr>
            <a:spLocks noGrp="1"/>
          </p:cNvSpPr>
          <p:nvPr>
            <p:ph type="title"/>
            <p:custDataLst>
              <p:tags r:id="rId1"/>
            </p:custDataLst>
          </p:nvPr>
        </p:nvSpPr>
        <p:spPr>
          <a:xfrm>
            <a:off x="5743575" y="2318385"/>
            <a:ext cx="5029200" cy="1042035"/>
          </a:xfrm>
        </p:spPr>
        <p:txBody>
          <a:bodyPr lIns="90000" tIns="46800" rIns="90000" bIns="46800">
            <a:normAutofit/>
          </a:bodyPr>
          <a:lstStyle/>
          <a:p>
            <a:r>
              <a:rPr lang="en-US" altLang="zh-CN"/>
              <a:t>1.DNS</a:t>
            </a:r>
            <a:r>
              <a:rPr lang="zh-CN" altLang="en-US"/>
              <a:t>解析</a:t>
            </a:r>
            <a:endParaRPr lang="zh-CN" altLang="en-US"/>
          </a:p>
        </p:txBody>
      </p:sp>
      <p:sp>
        <p:nvSpPr>
          <p:cNvPr id="10" name="文本框 9"/>
          <p:cNvSpPr txBox="1"/>
          <p:nvPr>
            <p:custDataLst>
              <p:tags r:id="rId2"/>
            </p:custDataLst>
          </p:nvPr>
        </p:nvSpPr>
        <p:spPr>
          <a:xfrm>
            <a:off x="2218765" y="2536337"/>
            <a:ext cx="1828800" cy="1569660"/>
          </a:xfrm>
          <a:prstGeom prst="rect">
            <a:avLst/>
          </a:prstGeom>
          <a:noFill/>
        </p:spPr>
        <p:txBody>
          <a:bodyPr wrap="square" lIns="90000" tIns="46800" rIns="90000" bIns="46800" rtlCol="0" anchor="ctr" anchorCtr="0">
            <a:normAutofit/>
          </a:bodyPr>
          <a:lstStyle/>
          <a:p>
            <a:pPr algn="ctr"/>
            <a:r>
              <a:rPr lang="en-US" altLang="zh-CN" sz="4800" b="1">
                <a:solidFill>
                  <a:schemeClr val="bg1"/>
                </a:solidFill>
              </a:rPr>
              <a:t>PART</a:t>
            </a:r>
            <a:endParaRPr lang="en-US" altLang="zh-CN" sz="4800" b="1">
              <a:solidFill>
                <a:schemeClr val="bg1"/>
              </a:solidFill>
            </a:endParaRPr>
          </a:p>
          <a:p>
            <a:pPr algn="ctr"/>
            <a:r>
              <a:rPr lang="en-US" altLang="zh-CN" sz="4800" b="1">
                <a:solidFill>
                  <a:schemeClr val="bg1"/>
                </a:solidFill>
              </a:rPr>
              <a:t>ONE</a:t>
            </a:r>
            <a:endParaRPr lang="en-US" altLang="zh-CN" sz="4800" b="1">
              <a:solidFill>
                <a:schemeClr val="bg1"/>
              </a:solidFill>
            </a:endParaRPr>
          </a:p>
        </p:txBody>
      </p:sp>
    </p:spTree>
    <p:custDataLst>
      <p:tags r:id="rId3"/>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416560" y="59055"/>
            <a:ext cx="10921365" cy="6687185"/>
          </a:xfrm>
          <a:prstGeom prst="rect">
            <a:avLst/>
          </a:prstGeom>
        </p:spPr>
      </p:pic>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58140"/>
            <a:ext cx="10515600" cy="5819140"/>
          </a:xfrm>
        </p:spPr>
        <p:txBody>
          <a:bodyPr>
            <a:normAutofit fontScale="80000"/>
          </a:bodyPr>
          <a:p>
            <a:r>
              <a:rPr lang="zh-CN" altLang="en-US"/>
              <a:t>JS的解析是由浏览器中的JS解析引擎完成的。JS是单线程运行，也就是说，在同一个时间内只能做一件事，所有的任务都需要排队，前一个任务结束，后一个任务才能开始。但是又存在某些任务比较耗时，如IO读写等，所以需要一种机制可以先执行排在后面的任务，这就是：同步任务(synchronous)和异步任务(asynchronous)。JS的执行机制就可以看做是一个主线程加上一个任务队列(task queue)。同步任务就是放在主线程上执行的任务，异步任务是放在任务队列中的任务。所有的同步任务在主线程上执行，形成一个执行栈;异步任务有了运行结果就会在任务队列中放置一个事件；脚本运行时先依次运行执行栈，然后会从任务队列里提取事件，运行任务队列中的任务，这个过程是不断重复的，所以又叫做事件循环(Event loop)。</a:t>
            </a:r>
            <a:endParaRPr lang="zh-CN" altLang="en-US"/>
          </a:p>
          <a:p>
            <a:r>
              <a:rPr lang="zh-CN" altLang="en-US"/>
              <a:t>浏览器在解析过程中，如果遇到请求外部资源时，如图像,iconfont,JS等。浏览器将重复1-6过程下载该资源。请求过程是异步的，并不会影响HTML文档进行加载，但是当文档加载过程中遇到JS文件，HTML文档会挂起渲染过程，不仅要等到文档中JS文件加载完毕还要等待解析执行完毕，才会继续HTML的渲染过程。原因是因为JS有可能修改DOM结构，这就意味着JS执行完成前，后续所有资源的下载是没有必要的，这就是JS阻塞后续资源下载的根本原因。CSS文件的加载不影响JS文件的加载，但是却影响JS文件的执行。JS代码执行前浏览器必须保证CSS文件已经下载并加载完毕。</a:t>
            </a:r>
            <a:endParaRPr lang="zh-CN" altLang="en-US"/>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custDataLst>
              <p:tags r:id="rId1"/>
            </p:custDataLst>
          </p:nvPr>
        </p:nvSpPr>
        <p:spPr>
          <a:xfrm>
            <a:off x="2218765" y="2536337"/>
            <a:ext cx="1828800" cy="1569660"/>
          </a:xfrm>
          <a:prstGeom prst="rect">
            <a:avLst/>
          </a:prstGeom>
          <a:noFill/>
        </p:spPr>
        <p:txBody>
          <a:bodyPr wrap="square" lIns="90000" tIns="46800" rIns="90000" bIns="46800" rtlCol="0" anchor="ctr" anchorCtr="0">
            <a:normAutofit/>
          </a:bodyPr>
          <a:lstStyle/>
          <a:p>
            <a:pPr algn="ctr"/>
            <a:r>
              <a:rPr lang="en-US" altLang="zh-CN" sz="3600" b="1">
                <a:solidFill>
                  <a:schemeClr val="bg1"/>
                </a:solidFill>
              </a:rPr>
              <a:t>PART</a:t>
            </a:r>
            <a:endParaRPr lang="en-US" altLang="zh-CN" sz="3600" b="1">
              <a:solidFill>
                <a:schemeClr val="bg1"/>
              </a:solidFill>
            </a:endParaRPr>
          </a:p>
          <a:p>
            <a:pPr algn="ctr"/>
            <a:r>
              <a:rPr lang="en-US" altLang="zh-CN" sz="3600" b="1">
                <a:solidFill>
                  <a:schemeClr val="bg1"/>
                </a:solidFill>
              </a:rPr>
              <a:t>FIVE</a:t>
            </a:r>
            <a:endParaRPr lang="en-US" altLang="zh-CN" sz="3600" b="1">
              <a:solidFill>
                <a:schemeClr val="bg1"/>
              </a:solidFill>
            </a:endParaRPr>
          </a:p>
        </p:txBody>
      </p:sp>
      <p:sp>
        <p:nvSpPr>
          <p:cNvPr id="3" name="标题 2"/>
          <p:cNvSpPr>
            <a:spLocks noGrp="1"/>
          </p:cNvSpPr>
          <p:nvPr>
            <p:ph type="title"/>
            <p:custDataLst>
              <p:tags r:id="rId2"/>
            </p:custDataLst>
          </p:nvPr>
        </p:nvSpPr>
        <p:spPr/>
        <p:txBody>
          <a:bodyPr/>
          <a:lstStyle/>
          <a:p>
            <a:r>
              <a:rPr lang="en-US" altLang="zh-CN"/>
              <a:t>6.web</a:t>
            </a:r>
            <a:r>
              <a:rPr lang="zh-CN" altLang="en-US"/>
              <a:t>优化</a:t>
            </a:r>
            <a:endParaRPr lang="zh-CN" altLang="en-US"/>
          </a:p>
        </p:txBody>
      </p:sp>
    </p:spTree>
    <p:custDataLst>
      <p:tags r:id="rId3"/>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lnSpc>
                <a:spcPct val="130000"/>
              </a:lnSpc>
            </a:pPr>
            <a:r>
              <a:rPr lang="en-US" altLang="zh-CN" sz="2800">
                <a:solidFill>
                  <a:schemeClr val="tx2"/>
                </a:solidFill>
              </a:rPr>
              <a:t>雅虎34条军规</a:t>
            </a:r>
            <a:endParaRPr lang="en-US" altLang="zh-CN" sz="2800">
              <a:solidFill>
                <a:schemeClr val="tx2"/>
              </a:solidFill>
            </a:endParaRPr>
          </a:p>
        </p:txBody>
      </p:sp>
      <p:sp>
        <p:nvSpPr>
          <p:cNvPr id="3" name="内容占位符 2"/>
          <p:cNvSpPr>
            <a:spLocks noGrp="1"/>
          </p:cNvSpPr>
          <p:nvPr>
            <p:ph idx="1"/>
          </p:nvPr>
        </p:nvSpPr>
        <p:spPr>
          <a:xfrm>
            <a:off x="838200" y="1825625"/>
            <a:ext cx="10515600" cy="4491355"/>
          </a:xfrm>
        </p:spPr>
        <p:txBody>
          <a:bodyPr>
            <a:noAutofit/>
          </a:bodyPr>
          <a:p>
            <a:pPr marL="0" indent="0">
              <a:buNone/>
            </a:pPr>
            <a:r>
              <a:rPr lang="en-US" altLang="zh-CN" sz="1600"/>
              <a:t>1.</a:t>
            </a:r>
            <a:r>
              <a:rPr lang="zh-CN" altLang="en-US" sz="1600"/>
              <a:t>减少HTTP请求            </a:t>
            </a:r>
            <a:r>
              <a:rPr lang="en-US" altLang="zh-CN" sz="1600"/>
              <a:t>2.</a:t>
            </a:r>
            <a:r>
              <a:rPr lang="zh-CN" altLang="en-US" sz="1600"/>
              <a:t>使用内容分发网络（CDN）   </a:t>
            </a:r>
            <a:r>
              <a:rPr lang="en-US" altLang="zh-CN" sz="1600"/>
              <a:t>3.</a:t>
            </a:r>
            <a:r>
              <a:rPr lang="zh-CN" altLang="en-US" sz="1600"/>
              <a:t>添加过期或缓存控制标头   </a:t>
            </a:r>
            <a:r>
              <a:rPr lang="en-US" altLang="zh-CN" sz="1600"/>
              <a:t>4.</a:t>
            </a:r>
            <a:r>
              <a:rPr lang="zh-CN" altLang="en-US" sz="1600"/>
              <a:t>Gzip组件   </a:t>
            </a:r>
            <a:endParaRPr lang="zh-CN" altLang="en-US" sz="1600"/>
          </a:p>
          <a:p>
            <a:pPr marL="0" indent="0">
              <a:buNone/>
            </a:pPr>
            <a:r>
              <a:rPr lang="en-US" altLang="zh-CN" sz="1600"/>
              <a:t>5.</a:t>
            </a:r>
            <a:r>
              <a:rPr lang="zh-CN" altLang="en-US" sz="1600"/>
              <a:t>将样式表放在顶部       </a:t>
            </a:r>
            <a:r>
              <a:rPr lang="en-US" altLang="zh-CN" sz="1600"/>
              <a:t>6. </a:t>
            </a:r>
            <a:r>
              <a:rPr lang="zh-CN" altLang="en-US" sz="1600"/>
              <a:t>把脚本放在底部                    </a:t>
            </a:r>
            <a:r>
              <a:rPr lang="en-US" altLang="zh-CN" sz="1600"/>
              <a:t>7.</a:t>
            </a:r>
            <a:r>
              <a:rPr lang="zh-CN" altLang="en-US" sz="1600"/>
              <a:t>避免使用CSS表达式          </a:t>
            </a:r>
            <a:r>
              <a:rPr lang="en-US" altLang="zh-CN" sz="1600"/>
              <a:t>8. </a:t>
            </a:r>
            <a:r>
              <a:rPr lang="zh-CN" altLang="en-US" sz="1600"/>
              <a:t>使JavaScript和CSS外部 </a:t>
            </a:r>
            <a:endParaRPr lang="zh-CN" altLang="en-US" sz="1600"/>
          </a:p>
          <a:p>
            <a:pPr marL="0" indent="0">
              <a:buNone/>
            </a:pPr>
            <a:r>
              <a:rPr lang="en-US" altLang="zh-CN" sz="1600"/>
              <a:t>9.</a:t>
            </a:r>
            <a:r>
              <a:rPr lang="zh-CN" altLang="en-US" sz="1600"/>
              <a:t> 减少DNS查找            </a:t>
            </a:r>
            <a:r>
              <a:rPr lang="en-US" altLang="zh-CN" sz="1600"/>
              <a:t>10.</a:t>
            </a:r>
            <a:r>
              <a:rPr lang="zh-CN" altLang="en-US" sz="1600"/>
              <a:t>缩小JavaScript和CSS         </a:t>
            </a:r>
            <a:r>
              <a:rPr lang="en-US" altLang="zh-CN" sz="1600"/>
              <a:t>11. </a:t>
            </a:r>
            <a:r>
              <a:rPr lang="zh-CN" altLang="en-US" sz="1600"/>
              <a:t>避免重定向                     </a:t>
            </a:r>
            <a:r>
              <a:rPr lang="en-US" altLang="zh-CN" sz="1600"/>
              <a:t>12. </a:t>
            </a:r>
            <a:r>
              <a:rPr lang="zh-CN" altLang="en-US" sz="1600"/>
              <a:t>删除重复的脚本</a:t>
            </a:r>
            <a:endParaRPr lang="zh-CN" altLang="en-US" sz="1600"/>
          </a:p>
          <a:p>
            <a:pPr marL="0" indent="0">
              <a:buNone/>
            </a:pPr>
            <a:r>
              <a:rPr lang="en-US" altLang="zh-CN" sz="1600"/>
              <a:t>13. </a:t>
            </a:r>
            <a:r>
              <a:rPr lang="zh-CN" altLang="en-US" sz="1600"/>
              <a:t>配置ETag                 </a:t>
            </a:r>
            <a:r>
              <a:rPr lang="en-US" altLang="zh-CN" sz="1600"/>
              <a:t>14.</a:t>
            </a:r>
            <a:r>
              <a:rPr lang="zh-CN" altLang="en-US" sz="1600"/>
              <a:t> 使Ajax可以缓存                  </a:t>
            </a:r>
            <a:r>
              <a:rPr lang="en-US" altLang="zh-CN" sz="1600"/>
              <a:t>15.</a:t>
            </a:r>
            <a:r>
              <a:rPr lang="zh-CN" altLang="en-US" sz="1600"/>
              <a:t>早期冲洗缓冲液               </a:t>
            </a:r>
            <a:r>
              <a:rPr lang="en-US" altLang="zh-CN" sz="1600"/>
              <a:t>16.</a:t>
            </a:r>
            <a:r>
              <a:rPr lang="zh-CN" altLang="en-US" sz="1600"/>
              <a:t>使用GET进行Ajax请求   </a:t>
            </a:r>
            <a:endParaRPr lang="zh-CN" altLang="en-US" sz="1600"/>
          </a:p>
          <a:p>
            <a:pPr marL="0" indent="0">
              <a:buNone/>
            </a:pPr>
            <a:r>
              <a:rPr lang="en-US" altLang="zh-CN" sz="1600"/>
              <a:t>17.</a:t>
            </a:r>
            <a:r>
              <a:rPr lang="zh-CN" altLang="en-US" sz="1600"/>
              <a:t>后加载组件               </a:t>
            </a:r>
            <a:r>
              <a:rPr lang="en-US" altLang="zh-CN" sz="1600"/>
              <a:t>18.</a:t>
            </a:r>
            <a:r>
              <a:rPr lang="zh-CN" altLang="en-US" sz="1600"/>
              <a:t> 预加载组件                         </a:t>
            </a:r>
            <a:r>
              <a:rPr lang="en-US" altLang="zh-CN" sz="1600"/>
              <a:t>19.</a:t>
            </a:r>
            <a:r>
              <a:rPr lang="zh-CN" altLang="en-US" sz="1600"/>
              <a:t>减少DOM元素的数量       </a:t>
            </a:r>
            <a:r>
              <a:rPr lang="en-US" altLang="zh-CN" sz="1600"/>
              <a:t>20.</a:t>
            </a:r>
            <a:r>
              <a:rPr lang="zh-CN" altLang="en-US" sz="1600"/>
              <a:t> 跨域拆分组件   </a:t>
            </a:r>
            <a:endParaRPr lang="zh-CN" altLang="en-US" sz="1600"/>
          </a:p>
          <a:p>
            <a:pPr marL="0" indent="0">
              <a:buNone/>
            </a:pPr>
            <a:r>
              <a:rPr lang="en-US" altLang="zh-CN" sz="1600"/>
              <a:t>21.</a:t>
            </a:r>
            <a:r>
              <a:rPr lang="zh-CN" altLang="en-US" sz="1600"/>
              <a:t>最小化iframe数量     </a:t>
            </a:r>
            <a:r>
              <a:rPr lang="en-US" altLang="zh-CN" sz="1600"/>
              <a:t>22.</a:t>
            </a:r>
            <a:r>
              <a:rPr lang="zh-CN" altLang="en-US" sz="1600"/>
              <a:t>避免404s                            </a:t>
            </a:r>
            <a:r>
              <a:rPr lang="en-US" altLang="zh-CN" sz="1600"/>
              <a:t>23.</a:t>
            </a:r>
            <a:r>
              <a:rPr lang="zh-CN" altLang="en-US" sz="1600"/>
              <a:t>减少Cookie大小               </a:t>
            </a:r>
            <a:r>
              <a:rPr lang="en-US" altLang="zh-CN" sz="1600"/>
              <a:t>24.</a:t>
            </a:r>
            <a:r>
              <a:rPr lang="zh-CN" altLang="en-US" sz="1600"/>
              <a:t>使用Cookie免费域进行组件</a:t>
            </a:r>
            <a:endParaRPr lang="zh-CN" altLang="en-US" sz="1600"/>
          </a:p>
          <a:p>
            <a:pPr marL="0" indent="0">
              <a:buNone/>
            </a:pPr>
            <a:r>
              <a:rPr lang="en-US" altLang="zh-CN" sz="1600"/>
              <a:t>25.</a:t>
            </a:r>
            <a:r>
              <a:rPr lang="zh-CN" altLang="en-US" sz="1600"/>
              <a:t>最小化DOM访问       </a:t>
            </a:r>
            <a:r>
              <a:rPr lang="en-US" altLang="zh-CN" sz="1600"/>
              <a:t>26.</a:t>
            </a:r>
            <a:r>
              <a:rPr lang="zh-CN" altLang="en-US" sz="1600"/>
              <a:t>开发智能事件处理程序       </a:t>
            </a:r>
            <a:r>
              <a:rPr lang="en-US" altLang="zh-CN" sz="1600"/>
              <a:t>27.</a:t>
            </a:r>
            <a:r>
              <a:rPr lang="zh-CN" altLang="en-US" sz="1600"/>
              <a:t>选择&lt;link&gt; Over @import    </a:t>
            </a:r>
            <a:r>
              <a:rPr lang="en-US" altLang="zh-CN" sz="1600"/>
              <a:t>28.</a:t>
            </a:r>
            <a:r>
              <a:rPr lang="zh-CN" altLang="en-US" sz="1600"/>
              <a:t>避免过滤器优化图像   </a:t>
            </a:r>
            <a:endParaRPr lang="zh-CN" altLang="en-US" sz="1600"/>
          </a:p>
          <a:p>
            <a:pPr marL="0" indent="0">
              <a:buNone/>
            </a:pPr>
            <a:r>
              <a:rPr lang="en-US" altLang="zh-CN" sz="1600"/>
              <a:t>29.</a:t>
            </a:r>
            <a:r>
              <a:rPr lang="zh-CN" altLang="en-US" sz="1600"/>
              <a:t> 优化CSS Sprites      </a:t>
            </a:r>
            <a:r>
              <a:rPr lang="en-US" altLang="zh-CN" sz="1600"/>
              <a:t>30.</a:t>
            </a:r>
            <a:r>
              <a:rPr lang="zh-CN" altLang="en-US" sz="1600"/>
              <a:t>不要在HTML中缩放图像    </a:t>
            </a:r>
            <a:r>
              <a:rPr lang="en-US" altLang="zh-CN" sz="1600"/>
              <a:t>31.</a:t>
            </a:r>
            <a:r>
              <a:rPr lang="zh-CN" altLang="en-US" sz="1600"/>
              <a:t>make favicon.ico Small and Cacheable    </a:t>
            </a:r>
            <a:endParaRPr lang="zh-CN" altLang="en-US" sz="1600"/>
          </a:p>
          <a:p>
            <a:pPr marL="0" indent="0">
              <a:buNone/>
            </a:pPr>
            <a:r>
              <a:rPr lang="en-US" altLang="zh-CN" sz="1600"/>
              <a:t>32.</a:t>
            </a:r>
            <a:r>
              <a:rPr lang="zh-CN" altLang="en-US" sz="1600"/>
              <a:t>保持组件低于25 KB    </a:t>
            </a:r>
            <a:r>
              <a:rPr lang="en-US" altLang="zh-CN" sz="1600"/>
              <a:t>33.</a:t>
            </a:r>
            <a:r>
              <a:rPr lang="zh-CN" altLang="en-US" sz="1600"/>
              <a:t>将组件打包到多部分文档中    </a:t>
            </a:r>
            <a:r>
              <a:rPr lang="en-US" altLang="zh-CN" sz="1600"/>
              <a:t>34.</a:t>
            </a:r>
            <a:r>
              <a:rPr lang="zh-CN" altLang="en-US" sz="1600"/>
              <a:t>避免空图像src</a:t>
            </a:r>
            <a:endParaRPr lang="zh-CN" altLang="en-US" sz="1600"/>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a:t>如何尽快的加载资源？答案就是能不从网络中加载的资源就不从网络中加载，当我们合理使用缓存，将资源放在浏览器端，这是最快的方式。如果资源必须从网络中加载，则要考虑缩短连接时间，即DNS优化部分;减少响应内容大小，即对内容进行压缩。另一方面，如果加载的资源数比较少的话，也可以快速的响应用户。当资源到达浏览器之后，浏览器开始进行解析渲染，浏览器中最耗时的部分就是reflow，所以围绕这一部分就是考虑如何减少reflow的次数。</a:t>
            </a:r>
            <a:endParaRPr lang="zh-CN" altLang="en-US"/>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lstStyle/>
          <a:p>
            <a:r>
              <a:rPr lang="en-US" altLang="zh-CN"/>
              <a:t>end!</a:t>
            </a:r>
            <a:endParaRPr lang="en-US" altLang="zh-CN"/>
          </a:p>
        </p:txBody>
      </p:sp>
      <p:sp>
        <p:nvSpPr>
          <p:cNvPr id="3" name="内容占位符 2"/>
          <p:cNvSpPr>
            <a:spLocks noGrp="1"/>
          </p:cNvSpPr>
          <p:nvPr>
            <p:ph sz="quarter" idx="13"/>
            <p:custDataLst>
              <p:tags r:id="rId2"/>
            </p:custDataLst>
          </p:nvPr>
        </p:nvSpPr>
        <p:spPr/>
        <p:txBody>
          <a:bodyPr>
            <a:normAutofit/>
          </a:bodyPr>
          <a:lstStyle/>
          <a:p>
            <a:r>
              <a:rPr lang="en-US" altLang="zh-CN"/>
              <a:t>THANKS</a:t>
            </a:r>
            <a:endParaRPr lang="en-US" altLang="zh-CN"/>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custDataLst>
              <p:tags r:id="rId1"/>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custDataLst>
              <p:tags r:id="rId2"/>
            </p:custDataLst>
          </p:nvPr>
        </p:nvSpPr>
        <p:spPr>
          <a:xfrm>
            <a:off x="922655" y="1324610"/>
            <a:ext cx="10315575" cy="3604260"/>
          </a:xfrm>
          <a:prstGeom prst="rect">
            <a:avLst/>
          </a:prstGeom>
        </p:spPr>
        <p:txBody>
          <a:bodyPr wrap="square" lIns="90000" tIns="46800" rIns="90000" bIns="46800" anchor="b" anchorCtr="0">
            <a:normAutofit/>
          </a:bodyPr>
          <a:lstStyle>
            <a:defPPr>
              <a:defRPr lang="zh-CN"/>
            </a:defPPr>
            <a:lvl1pPr algn="ctr">
              <a:lnSpc>
                <a:spcPct val="130000"/>
              </a:lnSpc>
              <a:defRPr sz="2400">
                <a:solidFill>
                  <a:schemeClr val="tx2"/>
                </a:solidFill>
              </a:defRPr>
            </a:lvl1pPr>
          </a:lstStyle>
          <a:p>
            <a:pPr algn="l"/>
            <a:r>
              <a:rPr lang="en-US" altLang="zh-CN">
                <a:latin typeface="+mj-lt"/>
                <a:ea typeface="+mj-ea"/>
                <a:cs typeface="+mj-cs"/>
              </a:rPr>
              <a:t>       </a:t>
            </a:r>
            <a:r>
              <a:rPr lang="zh-CN" altLang="en-US">
                <a:latin typeface="+mj-lt"/>
                <a:ea typeface="+mj-ea"/>
                <a:cs typeface="+mj-cs"/>
              </a:rPr>
              <a:t>DNS解析的过程就是寻找哪台机器上有你需要资源的过程。当你在浏览器中输入一个地址时，例如www.baidu.com，其实不是百度网站真正意义上的地址。互联网上每一台计算机的唯一标识是它的IP地址，但是IP地址并不方便记忆。用户更喜欢用方便记忆的网址去寻找互联网上的其它计算机，也就是上面提到的百度的网址。所以互联网设计者需要在用户的方便性与可用性方面做一个权衡，这个权衡就是一个网址到IP地址的转换，这个过程就是DNS解析。它实际上充当了一个翻译的角色，实现了网址到IP地址的转换</a:t>
            </a:r>
            <a:endParaRPr lang="zh-CN" altLang="en-US">
              <a:latin typeface="+mj-lt"/>
              <a:ea typeface="+mj-ea"/>
              <a:cs typeface="+mj-cs"/>
            </a:endParaRPr>
          </a:p>
        </p:txBody>
      </p:sp>
      <p:sp>
        <p:nvSpPr>
          <p:cNvPr id="12" name="文本框 11"/>
          <p:cNvSpPr txBox="1"/>
          <p:nvPr>
            <p:custDataLst>
              <p:tags r:id="rId3"/>
            </p:custDataLst>
          </p:nvPr>
        </p:nvSpPr>
        <p:spPr>
          <a:xfrm>
            <a:off x="922370" y="250701"/>
            <a:ext cx="3676263" cy="801419"/>
          </a:xfrm>
          <a:prstGeom prst="rect">
            <a:avLst/>
          </a:prstGeom>
          <a:noFill/>
        </p:spPr>
        <p:txBody>
          <a:bodyPr wrap="square" lIns="90000" tIns="46800" rIns="90000" bIns="46800" rtlCol="0">
            <a:normAutofit/>
          </a:bodyPr>
          <a:lstStyle>
            <a:defPPr>
              <a:defRPr lang="zh-CN"/>
            </a:defPPr>
            <a:lvl1pPr>
              <a:lnSpc>
                <a:spcPct val="130000"/>
              </a:lnSpc>
              <a:defRPr sz="2800">
                <a:solidFill>
                  <a:schemeClr val="tx2"/>
                </a:solidFill>
                <a:latin typeface="+mj-lt"/>
                <a:ea typeface="+mj-ea"/>
                <a:cs typeface="+mj-cs"/>
              </a:defRPr>
            </a:lvl1pPr>
          </a:lstStyle>
          <a:p>
            <a:r>
              <a:rPr lang="en-US" altLang="zh-CN"/>
              <a:t>1.1解析</a:t>
            </a:r>
            <a:r>
              <a:rPr lang="zh-CN" altLang="en-US"/>
              <a:t>过程</a:t>
            </a:r>
            <a:endParaRPr lang="zh-CN" altLang="en-US"/>
          </a:p>
        </p:txBody>
      </p:sp>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03225" y="147320"/>
            <a:ext cx="10515600" cy="716915"/>
          </a:xfrm>
        </p:spPr>
        <p:txBody>
          <a:bodyPr>
            <a:normAutofit/>
          </a:bodyPr>
          <a:p>
            <a:r>
              <a:rPr lang="zh-CN" altLang="en-US" sz="2800"/>
              <a:t>DNS解析是一个递归查询的过程</a:t>
            </a:r>
            <a:endParaRPr lang="zh-CN" altLang="en-US" sz="2800"/>
          </a:p>
        </p:txBody>
      </p:sp>
      <p:pic>
        <p:nvPicPr>
          <p:cNvPr id="4" name="内容占位符 3"/>
          <p:cNvPicPr>
            <a:picLocks noChangeAspect="1"/>
          </p:cNvPicPr>
          <p:nvPr>
            <p:ph idx="1"/>
          </p:nvPr>
        </p:nvPicPr>
        <p:blipFill>
          <a:blip r:embed="rId1"/>
          <a:stretch>
            <a:fillRect/>
          </a:stretch>
        </p:blipFill>
        <p:spPr>
          <a:xfrm>
            <a:off x="403225" y="864870"/>
            <a:ext cx="11190605" cy="5870575"/>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923290"/>
            <a:ext cx="10515600" cy="4971415"/>
          </a:xfrm>
        </p:spPr>
        <p:txBody>
          <a:bodyPr>
            <a:normAutofit lnSpcReduction="20000"/>
          </a:bodyPr>
          <a:p>
            <a:pPr marL="0" indent="0">
              <a:buNone/>
            </a:pPr>
            <a:r>
              <a:rPr lang="en-US" altLang="zh-CN"/>
              <a:t>       </a:t>
            </a:r>
            <a:r>
              <a:rPr lang="zh-CN" altLang="en-US"/>
              <a:t>上述图片是查找www.google.com的IP地址过程。首先在本地域名服务器中查询IP地址，如果没有找到的情况下，本地域名服务器会向根域名服务器发送一个请求，如果根域名服务器也不存在该域名时，本地域名会向com顶级域名服务器发送一个请求，依次类推下去。直到最后本地域名服务器得到google的IP地址并把它缓存到本地，供下次查询使用。从上述过程中，可以看出网址的解析是一个从右向左的过程: com -&gt; google.com -&gt; www.google.com。但是你是否发现少了点什么，根域名服务器的解析过程呢？事实上，真正的网址是www.google.com.，并不是我多打了一个.，这个.对应的就是根域名服务器，默认情况下所有的网址的最后一位都是.，既然是默认情况下，为了方便用户，通常都会省略，浏览器在请求DNS的时候会自动加上，所有网址真正的解析过程为: . -&gt; .com -&gt; google.com. -&gt; www.google.com.。</a:t>
            </a:r>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custDataLst>
              <p:tags r:id="rId1"/>
            </p:custDataLst>
          </p:nvPr>
        </p:nvSpPr>
        <p:spPr>
          <a:xfrm>
            <a:off x="461010" y="3484245"/>
            <a:ext cx="10415270" cy="2856230"/>
          </a:xfrm>
          <a:prstGeom prst="rect">
            <a:avLst/>
          </a:prstGeom>
          <a:solidFill>
            <a:schemeClr val="accent3"/>
          </a:solidFill>
          <a:ln>
            <a:noFill/>
          </a:ln>
          <a:effectLst>
            <a:outerShdw blurRad="355600" sx="94000" sy="94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sp>
        <p:nvSpPr>
          <p:cNvPr id="38" name="Shape 2950"/>
          <p:cNvSpPr/>
          <p:nvPr>
            <p:custDataLst>
              <p:tags r:id="rId2"/>
            </p:custDataLst>
          </p:nvPr>
        </p:nvSpPr>
        <p:spPr>
          <a:xfrm>
            <a:off x="646858" y="3690072"/>
            <a:ext cx="322529" cy="394201"/>
          </a:xfrm>
          <a:custGeom>
            <a:avLst/>
            <a:gdLst/>
            <a:ahLst/>
            <a:cxnLst>
              <a:cxn ang="0">
                <a:pos x="wd2" y="hd2"/>
              </a:cxn>
              <a:cxn ang="5400000">
                <a:pos x="wd2" y="hd2"/>
              </a:cxn>
              <a:cxn ang="10800000">
                <a:pos x="wd2" y="hd2"/>
              </a:cxn>
              <a:cxn ang="16200000">
                <a:pos x="wd2" y="hd2"/>
              </a:cxn>
            </a:cxnLst>
            <a:rect l="0" t="0" r="r" b="b"/>
            <a:pathLst>
              <a:path w="21600" h="21600" extrusionOk="0">
                <a:moveTo>
                  <a:pt x="4200" y="7855"/>
                </a:moveTo>
                <a:lnTo>
                  <a:pt x="7800" y="7855"/>
                </a:lnTo>
                <a:cubicBezTo>
                  <a:pt x="8132" y="7855"/>
                  <a:pt x="8400" y="7635"/>
                  <a:pt x="8400" y="7364"/>
                </a:cubicBezTo>
                <a:cubicBezTo>
                  <a:pt x="8400" y="7092"/>
                  <a:pt x="8132" y="6873"/>
                  <a:pt x="7800" y="6873"/>
                </a:cubicBezTo>
                <a:lnTo>
                  <a:pt x="4200" y="6873"/>
                </a:lnTo>
                <a:cubicBezTo>
                  <a:pt x="3868" y="6873"/>
                  <a:pt x="3600" y="7092"/>
                  <a:pt x="3600" y="7364"/>
                </a:cubicBezTo>
                <a:cubicBezTo>
                  <a:pt x="3600" y="7635"/>
                  <a:pt x="3868" y="7855"/>
                  <a:pt x="4200" y="7855"/>
                </a:cubicBezTo>
                <a:moveTo>
                  <a:pt x="4200" y="11782"/>
                </a:moveTo>
                <a:lnTo>
                  <a:pt x="16200" y="11782"/>
                </a:lnTo>
                <a:cubicBezTo>
                  <a:pt x="16532" y="11782"/>
                  <a:pt x="16800" y="11562"/>
                  <a:pt x="16800" y="11291"/>
                </a:cubicBezTo>
                <a:cubicBezTo>
                  <a:pt x="16800" y="11020"/>
                  <a:pt x="16532" y="10800"/>
                  <a:pt x="16200" y="10800"/>
                </a:cubicBezTo>
                <a:lnTo>
                  <a:pt x="4200" y="10800"/>
                </a:lnTo>
                <a:cubicBezTo>
                  <a:pt x="3868" y="10800"/>
                  <a:pt x="3600" y="11020"/>
                  <a:pt x="3600" y="11291"/>
                </a:cubicBezTo>
                <a:cubicBezTo>
                  <a:pt x="3600" y="11562"/>
                  <a:pt x="3868" y="11782"/>
                  <a:pt x="4200" y="11782"/>
                </a:cubicBezTo>
                <a:moveTo>
                  <a:pt x="4200" y="9818"/>
                </a:moveTo>
                <a:lnTo>
                  <a:pt x="11400" y="9818"/>
                </a:lnTo>
                <a:cubicBezTo>
                  <a:pt x="11732" y="9818"/>
                  <a:pt x="12000" y="9599"/>
                  <a:pt x="12000" y="9327"/>
                </a:cubicBezTo>
                <a:cubicBezTo>
                  <a:pt x="12000" y="9056"/>
                  <a:pt x="11732" y="8836"/>
                  <a:pt x="11400" y="8836"/>
                </a:cubicBezTo>
                <a:lnTo>
                  <a:pt x="4200" y="8836"/>
                </a:lnTo>
                <a:cubicBezTo>
                  <a:pt x="3868" y="8836"/>
                  <a:pt x="3600" y="9056"/>
                  <a:pt x="3600" y="9327"/>
                </a:cubicBezTo>
                <a:cubicBezTo>
                  <a:pt x="3600" y="9599"/>
                  <a:pt x="3868" y="9818"/>
                  <a:pt x="4200" y="9818"/>
                </a:cubicBezTo>
                <a:moveTo>
                  <a:pt x="4200" y="5891"/>
                </a:moveTo>
                <a:lnTo>
                  <a:pt x="15000" y="5891"/>
                </a:lnTo>
                <a:cubicBezTo>
                  <a:pt x="15332" y="5891"/>
                  <a:pt x="15600" y="5671"/>
                  <a:pt x="15600" y="5400"/>
                </a:cubicBezTo>
                <a:cubicBezTo>
                  <a:pt x="15600" y="5129"/>
                  <a:pt x="15332" y="4909"/>
                  <a:pt x="15000" y="4909"/>
                </a:cubicBezTo>
                <a:lnTo>
                  <a:pt x="4200" y="4909"/>
                </a:lnTo>
                <a:cubicBezTo>
                  <a:pt x="3868" y="4909"/>
                  <a:pt x="3600" y="5129"/>
                  <a:pt x="3600" y="5400"/>
                </a:cubicBezTo>
                <a:cubicBezTo>
                  <a:pt x="3600" y="5671"/>
                  <a:pt x="3868" y="5891"/>
                  <a:pt x="4200" y="5891"/>
                </a:cubicBezTo>
                <a:moveTo>
                  <a:pt x="20400" y="13745"/>
                </a:moveTo>
                <a:lnTo>
                  <a:pt x="1200" y="13745"/>
                </a:lnTo>
                <a:lnTo>
                  <a:pt x="1200" y="2945"/>
                </a:lnTo>
                <a:lnTo>
                  <a:pt x="20400" y="2945"/>
                </a:lnTo>
                <a:cubicBezTo>
                  <a:pt x="20400" y="2945"/>
                  <a:pt x="20400" y="13745"/>
                  <a:pt x="20400" y="13745"/>
                </a:cubicBezTo>
                <a:close/>
                <a:moveTo>
                  <a:pt x="11400" y="20618"/>
                </a:moveTo>
                <a:lnTo>
                  <a:pt x="10200" y="20618"/>
                </a:lnTo>
                <a:lnTo>
                  <a:pt x="10200" y="14727"/>
                </a:lnTo>
                <a:lnTo>
                  <a:pt x="11400" y="14727"/>
                </a:lnTo>
                <a:cubicBezTo>
                  <a:pt x="11400" y="14727"/>
                  <a:pt x="11400" y="20618"/>
                  <a:pt x="11400" y="20618"/>
                </a:cubicBezTo>
                <a:close/>
                <a:moveTo>
                  <a:pt x="10200" y="982"/>
                </a:moveTo>
                <a:lnTo>
                  <a:pt x="11400" y="982"/>
                </a:lnTo>
                <a:lnTo>
                  <a:pt x="11400" y="1964"/>
                </a:lnTo>
                <a:lnTo>
                  <a:pt x="10200" y="1964"/>
                </a:lnTo>
                <a:cubicBezTo>
                  <a:pt x="10200" y="1964"/>
                  <a:pt x="10200" y="982"/>
                  <a:pt x="10200" y="982"/>
                </a:cubicBezTo>
                <a:close/>
                <a:moveTo>
                  <a:pt x="20400" y="1964"/>
                </a:moveTo>
                <a:lnTo>
                  <a:pt x="12600" y="1964"/>
                </a:lnTo>
                <a:lnTo>
                  <a:pt x="12600" y="982"/>
                </a:lnTo>
                <a:cubicBezTo>
                  <a:pt x="12600" y="440"/>
                  <a:pt x="12062" y="0"/>
                  <a:pt x="11400" y="0"/>
                </a:cubicBezTo>
                <a:lnTo>
                  <a:pt x="10200" y="0"/>
                </a:lnTo>
                <a:cubicBezTo>
                  <a:pt x="9537" y="0"/>
                  <a:pt x="9000" y="440"/>
                  <a:pt x="9000" y="982"/>
                </a:cubicBezTo>
                <a:lnTo>
                  <a:pt x="9000" y="1964"/>
                </a:lnTo>
                <a:lnTo>
                  <a:pt x="1200" y="1964"/>
                </a:lnTo>
                <a:cubicBezTo>
                  <a:pt x="537" y="1964"/>
                  <a:pt x="0" y="2404"/>
                  <a:pt x="0" y="2945"/>
                </a:cubicBezTo>
                <a:lnTo>
                  <a:pt x="0" y="13745"/>
                </a:lnTo>
                <a:cubicBezTo>
                  <a:pt x="0" y="14287"/>
                  <a:pt x="537" y="14727"/>
                  <a:pt x="1200" y="14727"/>
                </a:cubicBezTo>
                <a:lnTo>
                  <a:pt x="9000" y="14727"/>
                </a:lnTo>
                <a:lnTo>
                  <a:pt x="9000" y="20618"/>
                </a:lnTo>
                <a:cubicBezTo>
                  <a:pt x="9000" y="21160"/>
                  <a:pt x="9537" y="21600"/>
                  <a:pt x="10200" y="21600"/>
                </a:cubicBezTo>
                <a:lnTo>
                  <a:pt x="11400" y="21600"/>
                </a:lnTo>
                <a:cubicBezTo>
                  <a:pt x="12062" y="21600"/>
                  <a:pt x="12600" y="21160"/>
                  <a:pt x="12600" y="20618"/>
                </a:cubicBezTo>
                <a:lnTo>
                  <a:pt x="12600" y="14727"/>
                </a:lnTo>
                <a:lnTo>
                  <a:pt x="20400" y="14727"/>
                </a:lnTo>
                <a:cubicBezTo>
                  <a:pt x="21062" y="14727"/>
                  <a:pt x="21600" y="14287"/>
                  <a:pt x="21600" y="13745"/>
                </a:cubicBezTo>
                <a:lnTo>
                  <a:pt x="21600" y="2945"/>
                </a:lnTo>
                <a:cubicBezTo>
                  <a:pt x="21600" y="2404"/>
                  <a:pt x="21062" y="1964"/>
                  <a:pt x="20400" y="1964"/>
                </a:cubicBezTo>
                <a:moveTo>
                  <a:pt x="17400" y="8836"/>
                </a:moveTo>
                <a:lnTo>
                  <a:pt x="13800" y="8836"/>
                </a:lnTo>
                <a:cubicBezTo>
                  <a:pt x="13468" y="8836"/>
                  <a:pt x="13200" y="9056"/>
                  <a:pt x="13200" y="9327"/>
                </a:cubicBezTo>
                <a:cubicBezTo>
                  <a:pt x="13200" y="9599"/>
                  <a:pt x="13468" y="9818"/>
                  <a:pt x="13800" y="9818"/>
                </a:cubicBezTo>
                <a:lnTo>
                  <a:pt x="17400" y="9818"/>
                </a:lnTo>
                <a:cubicBezTo>
                  <a:pt x="17732" y="9818"/>
                  <a:pt x="18000" y="9599"/>
                  <a:pt x="18000" y="9327"/>
                </a:cubicBezTo>
                <a:cubicBezTo>
                  <a:pt x="18000" y="9056"/>
                  <a:pt x="17732" y="8836"/>
                  <a:pt x="17400" y="8836"/>
                </a:cubicBezTo>
                <a:moveTo>
                  <a:pt x="9600" y="7364"/>
                </a:moveTo>
                <a:cubicBezTo>
                  <a:pt x="9600" y="7635"/>
                  <a:pt x="9868" y="7855"/>
                  <a:pt x="10200" y="7855"/>
                </a:cubicBezTo>
                <a:lnTo>
                  <a:pt x="17400" y="7855"/>
                </a:lnTo>
                <a:cubicBezTo>
                  <a:pt x="17732" y="7855"/>
                  <a:pt x="18000" y="7635"/>
                  <a:pt x="18000" y="7364"/>
                </a:cubicBezTo>
                <a:cubicBezTo>
                  <a:pt x="18000" y="7092"/>
                  <a:pt x="17732" y="6873"/>
                  <a:pt x="17400" y="6873"/>
                </a:cubicBezTo>
                <a:lnTo>
                  <a:pt x="10200" y="6873"/>
                </a:lnTo>
                <a:cubicBezTo>
                  <a:pt x="9868" y="6873"/>
                  <a:pt x="9600" y="7092"/>
                  <a:pt x="9600" y="7364"/>
                </a:cubicBezTo>
              </a:path>
            </a:pathLst>
          </a:custGeom>
          <a:solidFill>
            <a:schemeClr val="accent1"/>
          </a:solidFill>
          <a:ln w="12700">
            <a:miter lim="400000"/>
          </a:ln>
        </p:spPr>
        <p:txBody>
          <a:bodyPr lIns="38090" tIns="38090" rIns="38090" bIns="38090" anchor="ctr"/>
          <a:lstStyle/>
          <a:p>
            <a:pPr defTabSz="4565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cs typeface="+mn-ea"/>
              <a:sym typeface="+mn-lt"/>
            </a:endParaRPr>
          </a:p>
        </p:txBody>
      </p:sp>
      <p:sp>
        <p:nvSpPr>
          <p:cNvPr id="28" name="矩形 27"/>
          <p:cNvSpPr/>
          <p:nvPr>
            <p:custDataLst>
              <p:tags r:id="rId3"/>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custDataLst>
              <p:tags r:id="rId4"/>
            </p:custDataLst>
          </p:nvPr>
        </p:nvSpPr>
        <p:spPr>
          <a:xfrm>
            <a:off x="1206724" y="3641003"/>
            <a:ext cx="4440901" cy="492443"/>
          </a:xfrm>
          <a:prstGeom prst="rect">
            <a:avLst/>
          </a:prstGeom>
          <a:noFill/>
        </p:spPr>
        <p:txBody>
          <a:bodyPr wrap="square" lIns="90000" tIns="46800" rIns="90000" bIns="46800" rtlCol="0" anchor="b" anchorCtr="0">
            <a:normAutofit/>
          </a:bodyPr>
          <a:lstStyle>
            <a:defPPr>
              <a:defRPr lang="zh-CN"/>
            </a:defPPr>
            <a:lvl1pPr fontAlgn="auto">
              <a:lnSpc>
                <a:spcPct val="130000"/>
              </a:lnSpc>
              <a:defRPr b="0">
                <a:solidFill>
                  <a:schemeClr val="tx1">
                    <a:lumMod val="75000"/>
                    <a:lumOff val="25000"/>
                  </a:schemeClr>
                </a:solidFill>
                <a:latin typeface="+mj-lt"/>
                <a:ea typeface="+mj-ea"/>
                <a:cs typeface="+mj-cs"/>
              </a:defRPr>
            </a:lvl1pPr>
          </a:lstStyle>
          <a:p>
            <a:r>
              <a:rPr lang="zh-CN" altLang="en-US"/>
              <a:t>DNS缓存</a:t>
            </a:r>
            <a:endParaRPr lang="zh-CN" altLang="en-US"/>
          </a:p>
        </p:txBody>
      </p:sp>
      <p:sp>
        <p:nvSpPr>
          <p:cNvPr id="7" name="文本框 6"/>
          <p:cNvSpPr txBox="1"/>
          <p:nvPr>
            <p:custDataLst>
              <p:tags r:id="rId5"/>
            </p:custDataLst>
          </p:nvPr>
        </p:nvSpPr>
        <p:spPr>
          <a:xfrm>
            <a:off x="647065" y="4324985"/>
            <a:ext cx="9372600" cy="1798320"/>
          </a:xfrm>
          <a:prstGeom prst="rect">
            <a:avLst/>
          </a:prstGeom>
          <a:noFill/>
        </p:spPr>
        <p:txBody>
          <a:bodyPr wrap="square" lIns="90000" tIns="46800" rIns="90000" bIns="46800" rtlCol="0" anchor="t">
            <a:normAutofit/>
          </a:bodyPr>
          <a:lstStyle>
            <a:defPPr>
              <a:defRPr lang="zh-CN"/>
            </a:defPPr>
            <a:lvl1pPr>
              <a:lnSpc>
                <a:spcPct val="130000"/>
              </a:lnSpc>
              <a:defRPr sz="1600">
                <a:solidFill>
                  <a:schemeClr val="bg1">
                    <a:lumMod val="65000"/>
                  </a:schemeClr>
                </a:solidFill>
              </a:defRPr>
            </a:lvl1pPr>
          </a:lstStyle>
          <a:p>
            <a:r>
              <a:rPr lang="zh-CN" altLang="en-US" sz="2000">
                <a:solidFill>
                  <a:schemeClr val="tx1"/>
                </a:solidFill>
                <a:effectLst>
                  <a:outerShdw blurRad="38100" dist="19050" dir="2700000" algn="tl" rotWithShape="0">
                    <a:schemeClr val="dk1">
                      <a:alpha val="40000"/>
                    </a:schemeClr>
                  </a:outerShdw>
                </a:effectLst>
              </a:rPr>
              <a:t>DNS存在着多级缓存，从离浏览器的距离排序的话，有以下几种: 浏览器缓存，系统缓存，路由器缓存，IPS服务器缓存，根域名服务器缓存，顶级域名服务器缓存，主域名服务器缓存。</a:t>
            </a:r>
            <a:endParaRPr lang="zh-CN" altLang="en-US" sz="2000">
              <a:solidFill>
                <a:schemeClr val="tx1"/>
              </a:solidFill>
              <a:effectLst>
                <a:outerShdw blurRad="38100" dist="19050" dir="2700000" algn="tl" rotWithShape="0">
                  <a:schemeClr val="dk1">
                    <a:alpha val="40000"/>
                  </a:schemeClr>
                </a:outerShdw>
              </a:effectLst>
            </a:endParaRPr>
          </a:p>
        </p:txBody>
      </p:sp>
      <p:sp>
        <p:nvSpPr>
          <p:cNvPr id="8" name="文本框 7"/>
          <p:cNvSpPr txBox="1"/>
          <p:nvPr>
            <p:custDataLst>
              <p:tags r:id="rId6"/>
            </p:custDataLst>
          </p:nvPr>
        </p:nvSpPr>
        <p:spPr>
          <a:xfrm>
            <a:off x="954405" y="934720"/>
            <a:ext cx="10609580" cy="2078990"/>
          </a:xfrm>
          <a:prstGeom prst="rect">
            <a:avLst/>
          </a:prstGeom>
        </p:spPr>
        <p:txBody>
          <a:bodyPr wrap="square" lIns="90000" tIns="46800" rIns="90000" bIns="46800" anchor="b" anchorCtr="0">
            <a:normAutofit/>
          </a:bodyPr>
          <a:lstStyle>
            <a:defPPr>
              <a:defRPr lang="zh-CN"/>
            </a:defPPr>
            <a:lvl1pPr algn="ctr">
              <a:lnSpc>
                <a:spcPct val="130000"/>
              </a:lnSpc>
              <a:defRPr sz="2400">
                <a:solidFill>
                  <a:schemeClr val="tx2"/>
                </a:solidFill>
              </a:defRPr>
            </a:lvl1pPr>
          </a:lstStyle>
          <a:p>
            <a:pPr algn="l"/>
            <a:r>
              <a:rPr lang="en-US" altLang="zh-CN">
                <a:latin typeface="+mj-lt"/>
                <a:ea typeface="+mj-ea"/>
                <a:cs typeface="+mj-cs"/>
              </a:rPr>
              <a:t>       </a:t>
            </a:r>
            <a:r>
              <a:rPr lang="zh-CN" altLang="en-US">
                <a:latin typeface="+mj-lt"/>
                <a:ea typeface="+mj-ea"/>
                <a:cs typeface="+mj-cs"/>
              </a:rPr>
              <a:t>了解了DNS的过程，可以为我们带来哪些？上文中请求到google的IP地址时，经历了8个步骤，这个过程中存在多个请求(同时存在UDP和TCP请求，为什么有两种请求方式，请自行查找)。如果每次都经过这么多步骤，是否太耗时间？如何减少该过程的步骤呢？那就是DNS缓存。</a:t>
            </a:r>
            <a:endParaRPr lang="zh-CN" altLang="en-US">
              <a:latin typeface="+mj-lt"/>
              <a:ea typeface="+mj-ea"/>
              <a:cs typeface="+mj-cs"/>
            </a:endParaRPr>
          </a:p>
        </p:txBody>
      </p:sp>
      <p:sp>
        <p:nvSpPr>
          <p:cNvPr id="12" name="文本框 11"/>
          <p:cNvSpPr txBox="1"/>
          <p:nvPr>
            <p:custDataLst>
              <p:tags r:id="rId7"/>
            </p:custDataLst>
          </p:nvPr>
        </p:nvSpPr>
        <p:spPr>
          <a:xfrm>
            <a:off x="954120" y="239906"/>
            <a:ext cx="3676263" cy="801419"/>
          </a:xfrm>
          <a:prstGeom prst="rect">
            <a:avLst/>
          </a:prstGeom>
          <a:noFill/>
        </p:spPr>
        <p:txBody>
          <a:bodyPr wrap="square" lIns="90000" tIns="46800" rIns="90000" bIns="46800" rtlCol="0">
            <a:normAutofit/>
          </a:bodyPr>
          <a:lstStyle>
            <a:defPPr>
              <a:defRPr lang="zh-CN"/>
            </a:defPPr>
            <a:lvl1pPr>
              <a:lnSpc>
                <a:spcPct val="130000"/>
              </a:lnSpc>
              <a:defRPr sz="2800">
                <a:solidFill>
                  <a:schemeClr val="tx2"/>
                </a:solidFill>
                <a:latin typeface="+mj-lt"/>
                <a:ea typeface="+mj-ea"/>
                <a:cs typeface="+mj-cs"/>
              </a:defRPr>
            </a:lvl1pPr>
          </a:lstStyle>
          <a:p>
            <a:r>
              <a:rPr lang="en-US" altLang="zh-CN"/>
              <a:t>1.2 DNS</a:t>
            </a:r>
            <a:r>
              <a:rPr lang="zh-CN" altLang="en-US"/>
              <a:t>优化</a:t>
            </a:r>
            <a:endParaRPr lang="zh-CN" altLang="en-US"/>
          </a:p>
        </p:txBody>
      </p:sp>
    </p:spTree>
    <p:custDataLst>
      <p:tags r:id="rId8"/>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custDataLst>
              <p:tags r:id="rId1"/>
            </p:custDataLst>
          </p:nvPr>
        </p:nvSpPr>
        <p:spPr>
          <a:xfrm>
            <a:off x="1057275" y="1525905"/>
            <a:ext cx="10078085" cy="4465955"/>
          </a:xfrm>
          <a:prstGeom prst="rect">
            <a:avLst/>
          </a:prstGeom>
          <a:solidFill>
            <a:schemeClr val="accent3"/>
          </a:solidFill>
          <a:ln>
            <a:noFill/>
          </a:ln>
          <a:effectLst>
            <a:outerShdw blurRad="355600" sx="94000" sy="94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sp>
        <p:nvSpPr>
          <p:cNvPr id="38" name="Shape 2950"/>
          <p:cNvSpPr/>
          <p:nvPr>
            <p:custDataLst>
              <p:tags r:id="rId2"/>
            </p:custDataLst>
          </p:nvPr>
        </p:nvSpPr>
        <p:spPr>
          <a:xfrm>
            <a:off x="1288843" y="1738082"/>
            <a:ext cx="322529" cy="394201"/>
          </a:xfrm>
          <a:custGeom>
            <a:avLst/>
            <a:gdLst/>
            <a:ahLst/>
            <a:cxnLst>
              <a:cxn ang="0">
                <a:pos x="wd2" y="hd2"/>
              </a:cxn>
              <a:cxn ang="5400000">
                <a:pos x="wd2" y="hd2"/>
              </a:cxn>
              <a:cxn ang="10800000">
                <a:pos x="wd2" y="hd2"/>
              </a:cxn>
              <a:cxn ang="16200000">
                <a:pos x="wd2" y="hd2"/>
              </a:cxn>
            </a:cxnLst>
            <a:rect l="0" t="0" r="r" b="b"/>
            <a:pathLst>
              <a:path w="21600" h="21600" extrusionOk="0">
                <a:moveTo>
                  <a:pt x="4200" y="7855"/>
                </a:moveTo>
                <a:lnTo>
                  <a:pt x="7800" y="7855"/>
                </a:lnTo>
                <a:cubicBezTo>
                  <a:pt x="8132" y="7855"/>
                  <a:pt x="8400" y="7635"/>
                  <a:pt x="8400" y="7364"/>
                </a:cubicBezTo>
                <a:cubicBezTo>
                  <a:pt x="8400" y="7092"/>
                  <a:pt x="8132" y="6873"/>
                  <a:pt x="7800" y="6873"/>
                </a:cubicBezTo>
                <a:lnTo>
                  <a:pt x="4200" y="6873"/>
                </a:lnTo>
                <a:cubicBezTo>
                  <a:pt x="3868" y="6873"/>
                  <a:pt x="3600" y="7092"/>
                  <a:pt x="3600" y="7364"/>
                </a:cubicBezTo>
                <a:cubicBezTo>
                  <a:pt x="3600" y="7635"/>
                  <a:pt x="3868" y="7855"/>
                  <a:pt x="4200" y="7855"/>
                </a:cubicBezTo>
                <a:moveTo>
                  <a:pt x="4200" y="11782"/>
                </a:moveTo>
                <a:lnTo>
                  <a:pt x="16200" y="11782"/>
                </a:lnTo>
                <a:cubicBezTo>
                  <a:pt x="16532" y="11782"/>
                  <a:pt x="16800" y="11562"/>
                  <a:pt x="16800" y="11291"/>
                </a:cubicBezTo>
                <a:cubicBezTo>
                  <a:pt x="16800" y="11020"/>
                  <a:pt x="16532" y="10800"/>
                  <a:pt x="16200" y="10800"/>
                </a:cubicBezTo>
                <a:lnTo>
                  <a:pt x="4200" y="10800"/>
                </a:lnTo>
                <a:cubicBezTo>
                  <a:pt x="3868" y="10800"/>
                  <a:pt x="3600" y="11020"/>
                  <a:pt x="3600" y="11291"/>
                </a:cubicBezTo>
                <a:cubicBezTo>
                  <a:pt x="3600" y="11562"/>
                  <a:pt x="3868" y="11782"/>
                  <a:pt x="4200" y="11782"/>
                </a:cubicBezTo>
                <a:moveTo>
                  <a:pt x="4200" y="9818"/>
                </a:moveTo>
                <a:lnTo>
                  <a:pt x="11400" y="9818"/>
                </a:lnTo>
                <a:cubicBezTo>
                  <a:pt x="11732" y="9818"/>
                  <a:pt x="12000" y="9599"/>
                  <a:pt x="12000" y="9327"/>
                </a:cubicBezTo>
                <a:cubicBezTo>
                  <a:pt x="12000" y="9056"/>
                  <a:pt x="11732" y="8836"/>
                  <a:pt x="11400" y="8836"/>
                </a:cubicBezTo>
                <a:lnTo>
                  <a:pt x="4200" y="8836"/>
                </a:lnTo>
                <a:cubicBezTo>
                  <a:pt x="3868" y="8836"/>
                  <a:pt x="3600" y="9056"/>
                  <a:pt x="3600" y="9327"/>
                </a:cubicBezTo>
                <a:cubicBezTo>
                  <a:pt x="3600" y="9599"/>
                  <a:pt x="3868" y="9818"/>
                  <a:pt x="4200" y="9818"/>
                </a:cubicBezTo>
                <a:moveTo>
                  <a:pt x="4200" y="5891"/>
                </a:moveTo>
                <a:lnTo>
                  <a:pt x="15000" y="5891"/>
                </a:lnTo>
                <a:cubicBezTo>
                  <a:pt x="15332" y="5891"/>
                  <a:pt x="15600" y="5671"/>
                  <a:pt x="15600" y="5400"/>
                </a:cubicBezTo>
                <a:cubicBezTo>
                  <a:pt x="15600" y="5129"/>
                  <a:pt x="15332" y="4909"/>
                  <a:pt x="15000" y="4909"/>
                </a:cubicBezTo>
                <a:lnTo>
                  <a:pt x="4200" y="4909"/>
                </a:lnTo>
                <a:cubicBezTo>
                  <a:pt x="3868" y="4909"/>
                  <a:pt x="3600" y="5129"/>
                  <a:pt x="3600" y="5400"/>
                </a:cubicBezTo>
                <a:cubicBezTo>
                  <a:pt x="3600" y="5671"/>
                  <a:pt x="3868" y="5891"/>
                  <a:pt x="4200" y="5891"/>
                </a:cubicBezTo>
                <a:moveTo>
                  <a:pt x="20400" y="13745"/>
                </a:moveTo>
                <a:lnTo>
                  <a:pt x="1200" y="13745"/>
                </a:lnTo>
                <a:lnTo>
                  <a:pt x="1200" y="2945"/>
                </a:lnTo>
                <a:lnTo>
                  <a:pt x="20400" y="2945"/>
                </a:lnTo>
                <a:cubicBezTo>
                  <a:pt x="20400" y="2945"/>
                  <a:pt x="20400" y="13745"/>
                  <a:pt x="20400" y="13745"/>
                </a:cubicBezTo>
                <a:close/>
                <a:moveTo>
                  <a:pt x="11400" y="20618"/>
                </a:moveTo>
                <a:lnTo>
                  <a:pt x="10200" y="20618"/>
                </a:lnTo>
                <a:lnTo>
                  <a:pt x="10200" y="14727"/>
                </a:lnTo>
                <a:lnTo>
                  <a:pt x="11400" y="14727"/>
                </a:lnTo>
                <a:cubicBezTo>
                  <a:pt x="11400" y="14727"/>
                  <a:pt x="11400" y="20618"/>
                  <a:pt x="11400" y="20618"/>
                </a:cubicBezTo>
                <a:close/>
                <a:moveTo>
                  <a:pt x="10200" y="982"/>
                </a:moveTo>
                <a:lnTo>
                  <a:pt x="11400" y="982"/>
                </a:lnTo>
                <a:lnTo>
                  <a:pt x="11400" y="1964"/>
                </a:lnTo>
                <a:lnTo>
                  <a:pt x="10200" y="1964"/>
                </a:lnTo>
                <a:cubicBezTo>
                  <a:pt x="10200" y="1964"/>
                  <a:pt x="10200" y="982"/>
                  <a:pt x="10200" y="982"/>
                </a:cubicBezTo>
                <a:close/>
                <a:moveTo>
                  <a:pt x="20400" y="1964"/>
                </a:moveTo>
                <a:lnTo>
                  <a:pt x="12600" y="1964"/>
                </a:lnTo>
                <a:lnTo>
                  <a:pt x="12600" y="982"/>
                </a:lnTo>
                <a:cubicBezTo>
                  <a:pt x="12600" y="440"/>
                  <a:pt x="12062" y="0"/>
                  <a:pt x="11400" y="0"/>
                </a:cubicBezTo>
                <a:lnTo>
                  <a:pt x="10200" y="0"/>
                </a:lnTo>
                <a:cubicBezTo>
                  <a:pt x="9537" y="0"/>
                  <a:pt x="9000" y="440"/>
                  <a:pt x="9000" y="982"/>
                </a:cubicBezTo>
                <a:lnTo>
                  <a:pt x="9000" y="1964"/>
                </a:lnTo>
                <a:lnTo>
                  <a:pt x="1200" y="1964"/>
                </a:lnTo>
                <a:cubicBezTo>
                  <a:pt x="537" y="1964"/>
                  <a:pt x="0" y="2404"/>
                  <a:pt x="0" y="2945"/>
                </a:cubicBezTo>
                <a:lnTo>
                  <a:pt x="0" y="13745"/>
                </a:lnTo>
                <a:cubicBezTo>
                  <a:pt x="0" y="14287"/>
                  <a:pt x="537" y="14727"/>
                  <a:pt x="1200" y="14727"/>
                </a:cubicBezTo>
                <a:lnTo>
                  <a:pt x="9000" y="14727"/>
                </a:lnTo>
                <a:lnTo>
                  <a:pt x="9000" y="20618"/>
                </a:lnTo>
                <a:cubicBezTo>
                  <a:pt x="9000" y="21160"/>
                  <a:pt x="9537" y="21600"/>
                  <a:pt x="10200" y="21600"/>
                </a:cubicBezTo>
                <a:lnTo>
                  <a:pt x="11400" y="21600"/>
                </a:lnTo>
                <a:cubicBezTo>
                  <a:pt x="12062" y="21600"/>
                  <a:pt x="12600" y="21160"/>
                  <a:pt x="12600" y="20618"/>
                </a:cubicBezTo>
                <a:lnTo>
                  <a:pt x="12600" y="14727"/>
                </a:lnTo>
                <a:lnTo>
                  <a:pt x="20400" y="14727"/>
                </a:lnTo>
                <a:cubicBezTo>
                  <a:pt x="21062" y="14727"/>
                  <a:pt x="21600" y="14287"/>
                  <a:pt x="21600" y="13745"/>
                </a:cubicBezTo>
                <a:lnTo>
                  <a:pt x="21600" y="2945"/>
                </a:lnTo>
                <a:cubicBezTo>
                  <a:pt x="21600" y="2404"/>
                  <a:pt x="21062" y="1964"/>
                  <a:pt x="20400" y="1964"/>
                </a:cubicBezTo>
                <a:moveTo>
                  <a:pt x="17400" y="8836"/>
                </a:moveTo>
                <a:lnTo>
                  <a:pt x="13800" y="8836"/>
                </a:lnTo>
                <a:cubicBezTo>
                  <a:pt x="13468" y="8836"/>
                  <a:pt x="13200" y="9056"/>
                  <a:pt x="13200" y="9327"/>
                </a:cubicBezTo>
                <a:cubicBezTo>
                  <a:pt x="13200" y="9599"/>
                  <a:pt x="13468" y="9818"/>
                  <a:pt x="13800" y="9818"/>
                </a:cubicBezTo>
                <a:lnTo>
                  <a:pt x="17400" y="9818"/>
                </a:lnTo>
                <a:cubicBezTo>
                  <a:pt x="17732" y="9818"/>
                  <a:pt x="18000" y="9599"/>
                  <a:pt x="18000" y="9327"/>
                </a:cubicBezTo>
                <a:cubicBezTo>
                  <a:pt x="18000" y="9056"/>
                  <a:pt x="17732" y="8836"/>
                  <a:pt x="17400" y="8836"/>
                </a:cubicBezTo>
                <a:moveTo>
                  <a:pt x="9600" y="7364"/>
                </a:moveTo>
                <a:cubicBezTo>
                  <a:pt x="9600" y="7635"/>
                  <a:pt x="9868" y="7855"/>
                  <a:pt x="10200" y="7855"/>
                </a:cubicBezTo>
                <a:lnTo>
                  <a:pt x="17400" y="7855"/>
                </a:lnTo>
                <a:cubicBezTo>
                  <a:pt x="17732" y="7855"/>
                  <a:pt x="18000" y="7635"/>
                  <a:pt x="18000" y="7364"/>
                </a:cubicBezTo>
                <a:cubicBezTo>
                  <a:pt x="18000" y="7092"/>
                  <a:pt x="17732" y="6873"/>
                  <a:pt x="17400" y="6873"/>
                </a:cubicBezTo>
                <a:lnTo>
                  <a:pt x="10200" y="6873"/>
                </a:lnTo>
                <a:cubicBezTo>
                  <a:pt x="9868" y="6873"/>
                  <a:pt x="9600" y="7092"/>
                  <a:pt x="9600" y="7364"/>
                </a:cubicBezTo>
              </a:path>
            </a:pathLst>
          </a:custGeom>
          <a:solidFill>
            <a:schemeClr val="accent1"/>
          </a:solidFill>
          <a:ln w="12700">
            <a:miter lim="400000"/>
          </a:ln>
        </p:spPr>
        <p:txBody>
          <a:bodyPr lIns="38090" tIns="38090" rIns="38090" bIns="38090" anchor="ctr"/>
          <a:lstStyle/>
          <a:p>
            <a:pPr defTabSz="4565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cs typeface="+mn-ea"/>
              <a:sym typeface="+mn-lt"/>
            </a:endParaRPr>
          </a:p>
        </p:txBody>
      </p:sp>
      <p:sp>
        <p:nvSpPr>
          <p:cNvPr id="28" name="矩形 27"/>
          <p:cNvSpPr/>
          <p:nvPr>
            <p:custDataLst>
              <p:tags r:id="rId3"/>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custDataLst>
              <p:tags r:id="rId4"/>
            </p:custDataLst>
          </p:nvPr>
        </p:nvSpPr>
        <p:spPr>
          <a:xfrm>
            <a:off x="1687195" y="1377950"/>
            <a:ext cx="4453890" cy="754380"/>
          </a:xfrm>
          <a:prstGeom prst="rect">
            <a:avLst/>
          </a:prstGeom>
          <a:noFill/>
        </p:spPr>
        <p:txBody>
          <a:bodyPr wrap="square" lIns="90000" tIns="46800" rIns="90000" bIns="46800" rtlCol="0" anchor="b" anchorCtr="0">
            <a:normAutofit/>
          </a:bodyPr>
          <a:lstStyle>
            <a:defPPr>
              <a:defRPr lang="zh-CN"/>
            </a:defPPr>
            <a:lvl1pPr fontAlgn="auto">
              <a:lnSpc>
                <a:spcPct val="130000"/>
              </a:lnSpc>
              <a:defRPr b="0">
                <a:solidFill>
                  <a:schemeClr val="tx1">
                    <a:lumMod val="75000"/>
                    <a:lumOff val="25000"/>
                  </a:schemeClr>
                </a:solidFill>
                <a:latin typeface="+mj-lt"/>
                <a:ea typeface="+mj-ea"/>
                <a:cs typeface="+mj-cs"/>
              </a:defRPr>
            </a:lvl1pPr>
          </a:lstStyle>
          <a:p>
            <a:r>
              <a:rPr lang="zh-CN" altLang="en-US"/>
              <a:t>DNS负载均衡</a:t>
            </a:r>
            <a:endParaRPr lang="zh-CN" altLang="en-US"/>
          </a:p>
        </p:txBody>
      </p:sp>
      <p:sp>
        <p:nvSpPr>
          <p:cNvPr id="7" name="文本框 6"/>
          <p:cNvSpPr txBox="1"/>
          <p:nvPr>
            <p:custDataLst>
              <p:tags r:id="rId5"/>
            </p:custDataLst>
          </p:nvPr>
        </p:nvSpPr>
        <p:spPr>
          <a:xfrm>
            <a:off x="1360805" y="2623804"/>
            <a:ext cx="9802694" cy="3102626"/>
          </a:xfrm>
          <a:prstGeom prst="rect">
            <a:avLst/>
          </a:prstGeom>
          <a:noFill/>
        </p:spPr>
        <p:txBody>
          <a:bodyPr wrap="square" lIns="90000" tIns="46800" rIns="90000" bIns="46800" rtlCol="0" anchor="t">
            <a:noAutofit/>
          </a:bodyPr>
          <a:lstStyle>
            <a:defPPr>
              <a:defRPr lang="zh-CN"/>
            </a:defPPr>
            <a:lvl1pPr>
              <a:lnSpc>
                <a:spcPct val="130000"/>
              </a:lnSpc>
              <a:defRPr sz="1600">
                <a:solidFill>
                  <a:schemeClr val="bg1">
                    <a:lumMod val="65000"/>
                  </a:schemeClr>
                </a:solidFill>
              </a:defRPr>
            </a:lvl1pPr>
          </a:lstStyle>
          <a:p>
            <a:r>
              <a:rPr lang="zh-CN" altLang="en-US" sz="2000">
                <a:solidFill>
                  <a:schemeClr val="tx1"/>
                </a:solidFill>
                <a:effectLst>
                  <a:outerShdw blurRad="38100" dist="19050" dir="2700000" algn="tl" rotWithShape="0">
                    <a:schemeClr val="dk1">
                      <a:alpha val="40000"/>
                    </a:schemeClr>
                  </a:outerShdw>
                </a:effectLst>
              </a:rPr>
              <a:t>DNS返回的IP地址是否每次都一样？如果每次都一样是否说明你请求的资源都位于同一台机器上面，那么这台机器需要多高的性能和储存才能满足亿万请求呢？其实真实的互联网世界背后存在成千上百台服务器，大型的网站甚至更多。但是在用户的眼中，它需要的只是处理他的请求，哪台机器处理请求并不重要。DNS可以返回一个合适的机器的IP给用户，例如可以根据每台机器的负载量，该机器离用户地理位置的距离等等，这种过程就是DNS负载均衡，又叫做DNS重定向。大家耳熟能详的CDN(Content Delivery Network)就是利用DNS的重定向技术，DNS服务器会返回一个跟用户最接近的点的IP地址给用户，CDN节点的服务器负责响应用户的请求，提供所需的内容</a:t>
            </a:r>
            <a:r>
              <a:rPr lang="zh-CN" altLang="en-US" sz="2000"/>
              <a:t>。</a:t>
            </a:r>
            <a:endParaRPr lang="zh-CN" altLang="en-US" sz="2000"/>
          </a:p>
        </p:txBody>
      </p:sp>
    </p:spTree>
    <p:custDataLst>
      <p:tags r:id="rId6"/>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custDataLst>
              <p:tags r:id="rId1"/>
            </p:custDataLst>
          </p:nvPr>
        </p:nvSpPr>
        <p:spPr>
          <a:xfrm>
            <a:off x="2218765" y="2536337"/>
            <a:ext cx="1828800" cy="1569660"/>
          </a:xfrm>
          <a:prstGeom prst="rect">
            <a:avLst/>
          </a:prstGeom>
          <a:noFill/>
        </p:spPr>
        <p:txBody>
          <a:bodyPr wrap="square" lIns="90000" tIns="46800" rIns="90000" bIns="46800" rtlCol="0" anchor="ctr" anchorCtr="0">
            <a:normAutofit/>
          </a:bodyPr>
          <a:lstStyle/>
          <a:p>
            <a:pPr algn="ctr"/>
            <a:r>
              <a:rPr lang="en-US" altLang="zh-CN" sz="4800" b="1">
                <a:solidFill>
                  <a:schemeClr val="bg1"/>
                </a:solidFill>
              </a:rPr>
              <a:t>PART</a:t>
            </a:r>
            <a:endParaRPr lang="en-US" altLang="zh-CN" sz="4800" b="1">
              <a:solidFill>
                <a:schemeClr val="bg1"/>
              </a:solidFill>
            </a:endParaRPr>
          </a:p>
          <a:p>
            <a:pPr algn="ctr"/>
            <a:r>
              <a:rPr lang="en-US" altLang="zh-CN" sz="4800" b="1">
                <a:solidFill>
                  <a:schemeClr val="bg1"/>
                </a:solidFill>
              </a:rPr>
              <a:t>TWO</a:t>
            </a:r>
            <a:endParaRPr lang="en-US" altLang="zh-CN" sz="4800" b="1">
              <a:solidFill>
                <a:schemeClr val="bg1"/>
              </a:solidFill>
            </a:endParaRPr>
          </a:p>
        </p:txBody>
      </p:sp>
      <p:sp>
        <p:nvSpPr>
          <p:cNvPr id="2" name="标题 1"/>
          <p:cNvSpPr>
            <a:spLocks noGrp="1"/>
          </p:cNvSpPr>
          <p:nvPr>
            <p:ph type="title"/>
            <p:custDataLst>
              <p:tags r:id="rId2"/>
            </p:custDataLst>
          </p:nvPr>
        </p:nvSpPr>
        <p:spPr/>
        <p:txBody>
          <a:bodyPr lIns="90000" tIns="46800" rIns="90000" bIns="46800"/>
          <a:lstStyle/>
          <a:p>
            <a:r>
              <a:rPr lang="en-US" altLang="zh-CN"/>
              <a:t>2.TCP</a:t>
            </a:r>
            <a:r>
              <a:rPr lang="zh-CN" altLang="en-US"/>
              <a:t>连接</a:t>
            </a:r>
            <a:endParaRPr lang="zh-CN" altLang="en-US"/>
          </a:p>
        </p:txBody>
      </p:sp>
    </p:spTree>
    <p:custDataLst>
      <p:tags r:id="rId3"/>
    </p:custDataLst>
  </p:cSld>
  <p:clrMapOvr>
    <a:masterClrMapping/>
  </p:clrMapOvr>
</p:sld>
</file>

<file path=ppt/tags/tag1.xml><?xml version="1.0" encoding="utf-8"?>
<p:tagLst xmlns:p="http://schemas.openxmlformats.org/presentationml/2006/main">
  <p:tag name="KSO_WM_TAG_VERSION" val="1.0"/>
  <p:tag name="KSO_WM_BEAUTIFY_FLAG" val="#wm#"/>
  <p:tag name="KSO_WM_UNIT_TYPE" val="i"/>
  <p:tag name="KSO_WM_UNIT_ID" val="custom20185073_1*i*0"/>
  <p:tag name="KSO_WM_TEMPLATE_CATEGORY" val="custom"/>
  <p:tag name="KSO_WM_TEMPLATE_INDEX" val="20185073"/>
  <p:tag name="KSO_WM_UNIT_INDEX" val="0"/>
</p:tagLst>
</file>

<file path=ppt/tags/tag10.xml><?xml version="1.0" encoding="utf-8"?>
<p:tagLst xmlns:p="http://schemas.openxmlformats.org/presentationml/2006/main">
  <p:tag name="KSO_WM_UNIT_LAYERLEVEL" val="1"/>
  <p:tag name="KSO_WM_UNIT_VALUE" val="30"/>
  <p:tag name="KSO_WM_UNIT_ISCONTENTSTITLE" val="0"/>
  <p:tag name="KSO_WM_UNIT_HIGHLIGHT" val="0"/>
  <p:tag name="KSO_WM_UNIT_COMPATIBLE" val="0"/>
  <p:tag name="KSO_WM_UNIT_CLEAR" val="0"/>
  <p:tag name="KSO_WM_UNIT_PRESET_TEXT" val="xx大学xx学院xx专业2018级毕业论文答辩"/>
  <p:tag name="KSO_WM_TAG_VERSION" val="1.0"/>
  <p:tag name="KSO_WM_BEAUTIFY_FLAG" val="#wm#"/>
  <p:tag name="KSO_WM_UNIT_TYPE" val="i"/>
  <p:tag name="KSO_WM_UNIT_ID" val="custom20188997_1*i*7"/>
  <p:tag name="KSO_WM_TEMPLATE_CATEGORY" val="custom"/>
  <p:tag name="KSO_WM_TEMPLATE_INDEX" val="20188997"/>
  <p:tag name="KSO_WM_UNIT_INDEX" val="7"/>
</p:tagLst>
</file>

<file path=ppt/tags/tag100.xml><?xml version="1.0" encoding="utf-8"?>
<p:tagLst xmlns:p="http://schemas.openxmlformats.org/presentationml/2006/main">
  <p:tag name="KSO_WM_TEMPLATE_CATEGORY" val="custom"/>
  <p:tag name="KSO_WM_TEMPLATE_INDEX" val="20188997"/>
  <p:tag name="KSO_WM_UNIT_TYPE" val="l_h_i"/>
  <p:tag name="KSO_WM_UNIT_INDEX" val="1_2_1"/>
  <p:tag name="KSO_WM_UNIT_LAYERLEVEL" val="1_1_1"/>
  <p:tag name="KSO_WM_BEAUTIFY_FLAG" val="#wm#"/>
  <p:tag name="KSO_WM_TAG_VERSION" val="1.0"/>
  <p:tag name="KSO_WM_DIAGRAM_GROUP_CODE" val="l1-3"/>
  <p:tag name="KSO_WM_UNIT_ID" val="custom20188997_10*l_h_i*1_2_1"/>
</p:tagLst>
</file>

<file path=ppt/tags/tag101.xml><?xml version="1.0" encoding="utf-8"?>
<p:tagLst xmlns:p="http://schemas.openxmlformats.org/presentationml/2006/main">
  <p:tag name="KSO_WM_TEMPLATE_CATEGORY" val="custom"/>
  <p:tag name="KSO_WM_TEMPLATE_INDEX" val="20188997"/>
  <p:tag name="KSO_WM_UNIT_TYPE" val="l_h_a"/>
  <p:tag name="KSO_WM_UNIT_INDEX" val="1_3_1"/>
  <p:tag name="KSO_WM_UNIT_LAYERLEVEL" val="1_1_1"/>
  <p:tag name="KSO_WM_UNIT_VALUE" val="10"/>
  <p:tag name="KSO_WM_UNIT_HIGHLIGHT" val="0"/>
  <p:tag name="KSO_WM_UNIT_COMPATIBLE" val="0"/>
  <p:tag name="KSO_WM_UNIT_CLEAR" val="0"/>
  <p:tag name="KSO_WM_BEAUTIFY_FLAG" val="#wm#"/>
  <p:tag name="KSO_WM_TAG_VERSION" val="1.0"/>
  <p:tag name="KSO_WM_DIAGRAM_GROUP_CODE" val="l1-3"/>
  <p:tag name="KSO_WM_UNIT_ID" val="custom20188997_10*l_h_a*1_3_1"/>
  <p:tag name="KSO_WM_UNIT_PRESET_TEXT" val="请输入你的标题"/>
</p:tagLst>
</file>

<file path=ppt/tags/tag102.xml><?xml version="1.0" encoding="utf-8"?>
<p:tagLst xmlns:p="http://schemas.openxmlformats.org/presentationml/2006/main">
  <p:tag name="KSO_WM_TEMPLATE_CATEGORY" val="custom"/>
  <p:tag name="KSO_WM_TEMPLATE_INDEX" val="20188997"/>
  <p:tag name="KSO_WM_UNIT_TYPE" val="l_h_f"/>
  <p:tag name="KSO_WM_UNIT_INDEX" val="1_3_1"/>
  <p:tag name="KSO_WM_UNIT_LAYERLEVEL" val="1_1_1"/>
  <p:tag name="KSO_WM_UNIT_VALUE" val="52"/>
  <p:tag name="KSO_WM_UNIT_HIGHLIGHT" val="0"/>
  <p:tag name="KSO_WM_UNIT_COMPATIBLE" val="0"/>
  <p:tag name="KSO_WM_UNIT_CLEAR" val="0"/>
  <p:tag name="KSO_WM_BEAUTIFY_FLAG" val="#wm#"/>
  <p:tag name="KSO_WM_TAG_VERSION" val="1.0"/>
  <p:tag name="KSO_WM_DIAGRAM_GROUP_CODE" val="l1-3"/>
  <p:tag name="KSO_WM_UNIT_ID" val="custom20188997_10*l_h_f*1_3_1"/>
  <p:tag name="KSO_WM_UNIT_PRESET_TEXT" val="点击输入本栏的具体文字，简明扼要地说明分项内容，作为概念的解说。"/>
</p:tagLst>
</file>

<file path=ppt/tags/tag103.xml><?xml version="1.0" encoding="utf-8"?>
<p:tagLst xmlns:p="http://schemas.openxmlformats.org/presentationml/2006/main">
  <p:tag name="KSO_WM_TEMPLATE_CATEGORY" val="custom"/>
  <p:tag name="KSO_WM_TEMPLATE_INDEX" val="20188997"/>
  <p:tag name="KSO_WM_UNIT_TYPE" val="l_h_i"/>
  <p:tag name="KSO_WM_UNIT_INDEX" val="1_3_1"/>
  <p:tag name="KSO_WM_UNIT_LAYERLEVEL" val="1_1_1"/>
  <p:tag name="KSO_WM_BEAUTIFY_FLAG" val="#wm#"/>
  <p:tag name="KSO_WM_TAG_VERSION" val="1.0"/>
  <p:tag name="KSO_WM_DIAGRAM_GROUP_CODE" val="l1-3"/>
  <p:tag name="KSO_WM_UNIT_ID" val="custom20188997_10*l_h_i*1_3_1"/>
</p:tagLst>
</file>

<file path=ppt/tags/tag104.xml><?xml version="1.0" encoding="utf-8"?>
<p:tagLst xmlns:p="http://schemas.openxmlformats.org/presentationml/2006/main">
  <p:tag name="KSO_WM_TEMPLATE_CATEGORY" val="custom"/>
  <p:tag name="KSO_WM_TEMPLATE_INDEX" val="20188997"/>
  <p:tag name="KSO_WM_UNIT_TYPE" val="l_i"/>
  <p:tag name="KSO_WM_UNIT_INDEX" val="1_3"/>
  <p:tag name="KSO_WM_UNIT_LAYERLEVEL" val="1_1"/>
  <p:tag name="KSO_WM_BEAUTIFY_FLAG" val="#wm#"/>
  <p:tag name="KSO_WM_TAG_VERSION" val="1.0"/>
  <p:tag name="KSO_WM_DIAGRAM_GROUP_CODE" val="l1-3"/>
  <p:tag name="KSO_WM_UNIT_ID" val="custom20188997_10*l_i*1_3"/>
</p:tagLst>
</file>

<file path=ppt/tags/tag105.xml><?xml version="1.0" encoding="utf-8"?>
<p:tagLst xmlns:p="http://schemas.openxmlformats.org/presentationml/2006/main">
  <p:tag name="KSO_WM_TEMPLATE_CATEGORY" val="custom"/>
  <p:tag name="KSO_WM_TEMPLATE_INDEX" val="20188997"/>
  <p:tag name="KSO_WM_UNIT_TYPE" val="l_i"/>
  <p:tag name="KSO_WM_UNIT_INDEX" val="1_2"/>
  <p:tag name="KSO_WM_UNIT_LAYERLEVEL" val="1_1"/>
  <p:tag name="KSO_WM_BEAUTIFY_FLAG" val="#wm#"/>
  <p:tag name="KSO_WM_TAG_VERSION" val="1.0"/>
  <p:tag name="KSO_WM_DIAGRAM_GROUP_CODE" val="l1-3"/>
  <p:tag name="KSO_WM_UNIT_ID" val="custom20188997_10*l_i*1_2"/>
</p:tagLst>
</file>

<file path=ppt/tags/tag106.xml><?xml version="1.0" encoding="utf-8"?>
<p:tagLst xmlns:p="http://schemas.openxmlformats.org/presentationml/2006/main">
  <p:tag name="KSO_WM_TEMPLATE_CATEGORY" val="custom"/>
  <p:tag name="KSO_WM_TEMPLATE_INDEX" val="20188997"/>
  <p:tag name="KSO_WM_TAG_VERSION" val="1.0"/>
  <p:tag name="KSO_WM_UNIT_TYPE" val="l_h_d"/>
  <p:tag name="KSO_WM_UNIT_INDEX" val="1_1_1"/>
  <p:tag name="KSO_WM_UNIT_ID" val="custom20188997_10*l_h_d*1_1_1"/>
  <p:tag name="KSO_WM_UNIT_LAYERLEVEL" val="1_1_1"/>
  <p:tag name="KSO_WM_UNIT_VALUE" val="491*873"/>
  <p:tag name="KSO_WM_UNIT_HIGHLIGHT" val="0"/>
  <p:tag name="KSO_WM_UNIT_COMPATIBLE" val="0"/>
  <p:tag name="KSO_WM_UNIT_CLEAR" val="0"/>
  <p:tag name="KSO_WM_BEAUTIFY_FLAG" val="#wm#"/>
  <p:tag name="KSO_WM_DIAGRAM_GROUP_CODE" val="l1-3"/>
</p:tagLst>
</file>

<file path=ppt/tags/tag107.xml><?xml version="1.0" encoding="utf-8"?>
<p:tagLst xmlns:p="http://schemas.openxmlformats.org/presentationml/2006/main">
  <p:tag name="KSO_WM_TEMPLATE_CATEGORY" val="custom"/>
  <p:tag name="KSO_WM_TEMPLATE_INDEX" val="20188997"/>
  <p:tag name="KSO_WM_TAG_VERSION" val="1.0"/>
  <p:tag name="KSO_WM_UNIT_TYPE" val="l_h_d"/>
  <p:tag name="KSO_WM_UNIT_INDEX" val="1_2_1"/>
  <p:tag name="KSO_WM_UNIT_ID" val="custom20188997_10*l_h_d*1_2_1"/>
  <p:tag name="KSO_WM_UNIT_LAYERLEVEL" val="1_1_1"/>
  <p:tag name="KSO_WM_UNIT_VALUE" val="491*875"/>
  <p:tag name="KSO_WM_UNIT_HIGHLIGHT" val="0"/>
  <p:tag name="KSO_WM_UNIT_COMPATIBLE" val="0"/>
  <p:tag name="KSO_WM_UNIT_CLEAR" val="0"/>
  <p:tag name="KSO_WM_BEAUTIFY_FLAG" val="#wm#"/>
  <p:tag name="KSO_WM_DIAGRAM_GROUP_CODE" val="l1-3"/>
</p:tagLst>
</file>

<file path=ppt/tags/tag108.xml><?xml version="1.0" encoding="utf-8"?>
<p:tagLst xmlns:p="http://schemas.openxmlformats.org/presentationml/2006/main">
  <p:tag name="KSO_WM_TEMPLATE_CATEGORY" val="custom"/>
  <p:tag name="KSO_WM_TEMPLATE_INDEX" val="20188997"/>
  <p:tag name="KSO_WM_TAG_VERSION" val="1.0"/>
  <p:tag name="KSO_WM_UNIT_TYPE" val="l_h_d"/>
  <p:tag name="KSO_WM_UNIT_INDEX" val="1_3_1"/>
  <p:tag name="KSO_WM_UNIT_ID" val="custom20188997_10*l_h_d*1_3_1"/>
  <p:tag name="KSO_WM_UNIT_LAYERLEVEL" val="1_1_1"/>
  <p:tag name="KSO_WM_UNIT_VALUE" val="488*868"/>
  <p:tag name="KSO_WM_UNIT_HIGHLIGHT" val="0"/>
  <p:tag name="KSO_WM_UNIT_COMPATIBLE" val="0"/>
  <p:tag name="KSO_WM_UNIT_CLEAR" val="0"/>
  <p:tag name="KSO_WM_BEAUTIFY_FLAG" val="#wm#"/>
  <p:tag name="KSO_WM_DIAGRAM_GROUP_CODE" val="l1-3"/>
</p:tagLst>
</file>

<file path=ppt/tags/tag109.xml><?xml version="1.0" encoding="utf-8"?>
<p:tagLst xmlns:p="http://schemas.openxmlformats.org/presentationml/2006/main">
  <p:tag name="KSO_WM_TAG_VERSION" val="1.0"/>
  <p:tag name="KSO_WM_SLIDE_ITEM_CNT" val="3"/>
  <p:tag name="KSO_WM_SLIDE_LAYOUT" val="a_l"/>
  <p:tag name="KSO_WM_SLIDE_LAYOUT_CNT" val="1_1"/>
  <p:tag name="KSO_WM_SLIDE_TYPE" val="text"/>
  <p:tag name="KSO_WM_SLIDE_SUBTYPE" val="diag"/>
  <p:tag name="KSO_WM_BEAUTIFY_FLAG" val="#wm#"/>
  <p:tag name="KSO_WM_SLIDE_POSITION" val="0*115"/>
  <p:tag name="KSO_WM_SLIDE_SIZE" val="960*387"/>
  <p:tag name="KSO_WM_COMBINE_RELATE_SLIDE_ID" val="background20185107_10"/>
  <p:tag name="KSO_WM_TEMPLATE_CATEGORY" val="custom"/>
  <p:tag name="KSO_WM_TEMPLATE_INDEX" val="20188997"/>
  <p:tag name="KSO_WM_SLIDE_ID" val="custom20188997_10"/>
  <p:tag name="KSO_WM_SLIDE_INDEX" val="10"/>
  <p:tag name="KSO_WM_DIAGRAM_GROUP_CODE" val="l1-3"/>
  <p:tag name="KSO_WM_TEMPLATE_SUBCATEGORY" val="combine"/>
</p:tagLst>
</file>

<file path=ppt/tags/tag11.xml><?xml version="1.0" encoding="utf-8"?>
<p:tagLst xmlns:p="http://schemas.openxmlformats.org/presentationml/2006/main">
  <p:tag name="KSO_WM_TAG_VERSION" val="1.0"/>
  <p:tag name="KSO_WM_SLIDE_ITEM_CNT" val="2"/>
  <p:tag name="KSO_WM_SLIDE_LAYOUT" val="a_b_j"/>
  <p:tag name="KSO_WM_SLIDE_LAYOUT_CNT" val="1_1_1"/>
  <p:tag name="KSO_WM_SLIDE_TYPE" val="title"/>
  <p:tag name="KSO_WM_SLIDE_SUBTYPE" val="pureTxt"/>
  <p:tag name="KSO_WM_BEAUTIFY_FLAG" val="#wm#"/>
  <p:tag name="KSO_WM_COMBINE_RELATE_SLIDE_ID" val="background20185107_1"/>
  <p:tag name="KSO_WM_TEMPLATE_CATEGORY" val="custom"/>
  <p:tag name="KSO_WM_TEMPLATE_INDEX" val="20188997"/>
  <p:tag name="KSO_WM_SLIDE_ID" val="custom20188997_1"/>
  <p:tag name="KSO_WM_SLIDE_INDEX" val="1"/>
  <p:tag name="KSO_WM_TEMPLATE_SUBCATEGORY" val="combine"/>
  <p:tag name="KSO_WM_TEMPLATE_THUMBS_INDEX" val="1、2、3、4、6、8、10、12、13、14、"/>
</p:tagLst>
</file>

<file path=ppt/tags/tag110.xml><?xml version="1.0" encoding="utf-8"?>
<p:tagLst xmlns:p="http://schemas.openxmlformats.org/presentationml/2006/main">
  <p:tag name="KSO_WM_TEMPLATE_CATEGORY" val="custom"/>
  <p:tag name="KSO_WM_TEMPLATE_INDEX" val="20188997"/>
  <p:tag name="KSO_WM_UNIT_TYPE" val="e"/>
  <p:tag name="KSO_WM_UNIT_INDEX" val="1"/>
  <p:tag name="KSO_WM_UNIT_LAYERLEVEL" val="1"/>
  <p:tag name="KSO_WM_UNIT_VALUE" val="8"/>
  <p:tag name="KSO_WM_UNIT_HIGHLIGHT" val="0"/>
  <p:tag name="KSO_WM_UNIT_COMPATIBLE" val="1"/>
  <p:tag name="KSO_WM_UNIT_CLEAR" val="0"/>
  <p:tag name="KSO_WM_BEAUTIFY_FLAG" val="#wm#"/>
  <p:tag name="KSO_WM_TAG_VERSION" val="1.0"/>
  <p:tag name="KSO_WM_UNIT_ID" val="custom20188997_11*e*1"/>
  <p:tag name="KSO_WM_UNIT_PRESET_TEXT" val="PART&#13;FIVE"/>
</p:tagLst>
</file>

<file path=ppt/tags/tag111.xml><?xml version="1.0" encoding="utf-8"?>
<p:tagLst xmlns:p="http://schemas.openxmlformats.org/presentationml/2006/main">
  <p:tag name="KSO_WM_TEMPLATE_CATEGORY" val="custom"/>
  <p:tag name="KSO_WM_TEMPLATE_INDEX" val="20188997"/>
  <p:tag name="KSO_WM_UNIT_TYPE" val="a"/>
  <p:tag name="KSO_WM_UNIT_INDEX" val="1"/>
  <p:tag name="KSO_WM_UNIT_LAYERLEVEL" val="1"/>
  <p:tag name="KSO_WM_UNIT_VALUE" val="9"/>
  <p:tag name="KSO_WM_UNIT_ISCONTENTSTITLE" val="0"/>
  <p:tag name="KSO_WM_UNIT_HIGHLIGHT" val="0"/>
  <p:tag name="KSO_WM_UNIT_COMPATIBLE" val="0"/>
  <p:tag name="KSO_WM_UNIT_CLEAR" val="0"/>
  <p:tag name="KSO_WM_BEAUTIFY_FLAG" val="#wm#"/>
  <p:tag name="KSO_WM_TAG_VERSION" val="1.0"/>
  <p:tag name="KSO_WM_UNIT_ID" val="custom20188997_11*a*1"/>
  <p:tag name="KSO_WM_UNIT_PRESET_TEXT" val="5. 总结展望"/>
</p:tagLst>
</file>

<file path=ppt/tags/tag112.xml><?xml version="1.0" encoding="utf-8"?>
<p:tagLst xmlns:p="http://schemas.openxmlformats.org/presentationml/2006/main">
  <p:tag name="KSO_WM_TAG_VERSION" val="1.0"/>
  <p:tag name="KSO_WM_SLIDE_ITEM_CNT" val="2"/>
  <p:tag name="KSO_WM_SLIDE_LAYOUT" val="a_f_e"/>
  <p:tag name="KSO_WM_SLIDE_LAYOUT_CNT" val="1_1_1"/>
  <p:tag name="KSO_WM_SLIDE_TYPE" val="sectionTitle"/>
  <p:tag name="KSO_WM_SLIDE_SUBTYPE" val="pureTxt"/>
  <p:tag name="KSO_WM_BEAUTIFY_FLAG" val="#wm#"/>
  <p:tag name="KSO_WM_COMBINE_RELATE_SLIDE_ID" val="background20185107_11"/>
  <p:tag name="KSO_WM_TEMPLATE_CATEGORY" val="custom"/>
  <p:tag name="KSO_WM_TEMPLATE_INDEX" val="20188997"/>
  <p:tag name="KSO_WM_SLIDE_ID" val="custom20188997_11"/>
  <p:tag name="KSO_WM_SLIDE_INDEX" val="11"/>
  <p:tag name="KSO_WM_TEMPLATE_SUBCATEGORY" val="combine"/>
</p:tagLst>
</file>

<file path=ppt/tags/tag113.xml><?xml version="1.0" encoding="utf-8"?>
<p:tagLst xmlns:p="http://schemas.openxmlformats.org/presentationml/2006/main">
  <p:tag name="KSO_WM_UNIT_LAYERLEVEL" val="1_1_1"/>
  <p:tag name="KSO_WM_DIAGRAM_GROUP_CODE" val="l1-8"/>
  <p:tag name="KSO_WM_TAG_VERSION" val="1.0"/>
  <p:tag name="KSO_WM_BEAUTIFY_FLAG" val="#wm#"/>
  <p:tag name="KSO_WM_UNIT_TYPE" val="i"/>
  <p:tag name="KSO_WM_UNIT_ID" val="custom20188997_12*i*0"/>
  <p:tag name="KSO_WM_TEMPLATE_CATEGORY" val="custom"/>
  <p:tag name="KSO_WM_TEMPLATE_INDEX" val="20188997"/>
  <p:tag name="KSO_WM_UNIT_INDEX" val="0"/>
</p:tagLst>
</file>

<file path=ppt/tags/tag114.xml><?xml version="1.0" encoding="utf-8"?>
<p:tagLst xmlns:p="http://schemas.openxmlformats.org/presentationml/2006/main">
  <p:tag name="KSO_WM_TAG_VERSION" val="1.0"/>
  <p:tag name="KSO_WM_BEAUTIFY_FLAG" val="#wm#"/>
  <p:tag name="KSO_WM_UNIT_TYPE" val="i"/>
  <p:tag name="KSO_WM_UNIT_ID" val="custom20188997_12*i*1"/>
  <p:tag name="KSO_WM_TEMPLATE_CATEGORY" val="custom"/>
  <p:tag name="KSO_WM_TEMPLATE_INDEX" val="20188997"/>
  <p:tag name="KSO_WM_UNIT_INDEX" val="1"/>
</p:tagLst>
</file>

<file path=ppt/tags/tag115.xml><?xml version="1.0" encoding="utf-8"?>
<p:tagLst xmlns:p="http://schemas.openxmlformats.org/presentationml/2006/main">
  <p:tag name="KSO_WM_TEMPLATE_CATEGORY" val="custom"/>
  <p:tag name="KSO_WM_TEMPLATE_INDEX" val="20188997"/>
  <p:tag name="KSO_WM_UNIT_TYPE" val="a"/>
  <p:tag name="KSO_WM_UNIT_INDEX" val="1"/>
  <p:tag name="KSO_WM_UNIT_LAYERLEVEL" val="1"/>
  <p:tag name="KSO_WM_UNIT_VALUE" val="11"/>
  <p:tag name="KSO_WM_UNIT_ISCONTENTSTITLE" val="0"/>
  <p:tag name="KSO_WM_UNIT_HIGHLIGHT" val="0"/>
  <p:tag name="KSO_WM_UNIT_COMPATIBLE" val="0"/>
  <p:tag name="KSO_WM_UNIT_CLEAR" val="0"/>
  <p:tag name="KSO_WM_BEAUTIFY_FLAG" val="#wm#"/>
  <p:tag name="KSO_WM_TAG_VERSION" val="1.0"/>
  <p:tag name="KSO_WM_UNIT_ID" val="custom20188997_12*a*1"/>
  <p:tag name="KSO_WM_UNIT_PRESET_TEXT" val="5.1 研究总结"/>
</p:tagLst>
</file>

<file path=ppt/tags/tag116.xml><?xml version="1.0" encoding="utf-8"?>
<p:tagLst xmlns:p="http://schemas.openxmlformats.org/presentationml/2006/main">
  <p:tag name="KSO_WM_TAG_VERSION" val="1.0"/>
  <p:tag name="KSO_WM_SLIDE_ITEM_CNT" val="2"/>
  <p:tag name="KSO_WM_SLIDE_LAYOUT" val="a_h"/>
  <p:tag name="KSO_WM_SLIDE_LAYOUT_CNT" val="1_1"/>
  <p:tag name="KSO_WM_SLIDE_TYPE" val="text"/>
  <p:tag name="KSO_WM_SLIDE_SUBTYPE" val="diag"/>
  <p:tag name="KSO_WM_BEAUTIFY_FLAG" val="#wm#"/>
  <p:tag name="KSO_WM_SLIDE_POSITION" val="205*183"/>
  <p:tag name="KSO_WM_SLIDE_SIZE" val="564*182"/>
  <p:tag name="KSO_WM_COMBINE_RELATE_SLIDE_ID" val="background20185107_12"/>
  <p:tag name="KSO_WM_TEMPLATE_CATEGORY" val="custom"/>
  <p:tag name="KSO_WM_TEMPLATE_INDEX" val="20188997"/>
  <p:tag name="KSO_WM_SLIDE_ID" val="custom20188997_12"/>
  <p:tag name="KSO_WM_SLIDE_INDEX" val="12"/>
  <p:tag name="KSO_WM_TEMPLATE_SUBCATEGORY" val="combine"/>
</p:tagLst>
</file>

<file path=ppt/tags/tag117.xml><?xml version="1.0" encoding="utf-8"?>
<p:tagLst xmlns:p="http://schemas.openxmlformats.org/presentationml/2006/main">
  <p:tag name="KSO_WM_BEAUTIFY_FLAG" val="#wm#"/>
  <p:tag name="KSO_WM_TEMPLATE_CATEGORY" val="custom"/>
  <p:tag name="KSO_WM_TEMPLATE_INDEX" val="20188997"/>
</p:tagLst>
</file>

<file path=ppt/tags/tag118.xml><?xml version="1.0" encoding="utf-8"?>
<p:tagLst xmlns:p="http://schemas.openxmlformats.org/presentationml/2006/main">
  <p:tag name="KSO_WM_BEAUTIFY_FLAG" val="#wm#"/>
  <p:tag name="KSO_WM_TEMPLATE_CATEGORY" val="custom"/>
  <p:tag name="KSO_WM_TEMPLATE_INDEX" val="20188997"/>
</p:tagLst>
</file>

<file path=ppt/tags/tag119.xml><?xml version="1.0" encoding="utf-8"?>
<p:tagLst xmlns:p="http://schemas.openxmlformats.org/presentationml/2006/main">
  <p:tag name="KSO_WM_BEAUTIFY_FLAG" val="#wm#"/>
  <p:tag name="KSO_WM_TEMPLATE_CATEGORY" val="custom"/>
  <p:tag name="KSO_WM_TEMPLATE_INDEX" val="20188997"/>
</p:tagLst>
</file>

<file path=ppt/tags/tag12.xml><?xml version="1.0" encoding="utf-8"?>
<p:tagLst xmlns:p="http://schemas.openxmlformats.org/presentationml/2006/main">
  <p:tag name="KSO_WM_TEMPLATE_CATEGORY" val="custom"/>
  <p:tag name="KSO_WM_TEMPLATE_INDEX" val="20188997"/>
  <p:tag name="KSO_WM_TAG_VERSION" val="1.0"/>
  <p:tag name="KSO_WM_UNIT_TYPE" val="m_h_a"/>
  <p:tag name="KSO_WM_UNIT_INDEX" val="1_1_1"/>
  <p:tag name="KSO_WM_UNIT_LAYERLEVEL" val="1_1_1"/>
  <p:tag name="KSO_WM_UNIT_VALUE" val="8"/>
  <p:tag name="KSO_WM_UNIT_HIGHLIGHT" val="0"/>
  <p:tag name="KSO_WM_UNIT_COMPATIBLE" val="0"/>
  <p:tag name="KSO_WM_UNIT_CLEAR" val="0"/>
  <p:tag name="KSO_WM_BEAUTIFY_FLAG" val="#wm#"/>
  <p:tag name="KSO_WM_DIAGRAM_GROUP_CODE" val="m1-1"/>
  <p:tag name="KSO_WM_UNIT_ID" val="custom20188997_6*m_h_a*1_1_1"/>
  <p:tag name="KSO_WM_UNIT_PRESET_TEXT" val="添加你的标题"/>
  <p:tag name="KSO_WM_UNIT_TEXT_FILL_FORE_SCHEMECOLOR_INDEX" val="13"/>
  <p:tag name="KSO_WM_UNIT_TEXT_FILL_TYPE" val="1"/>
  <p:tag name="KSO_WM_UNIT_USESOURCEFORMAT_APPLY" val="1"/>
</p:tagLst>
</file>

<file path=ppt/tags/tag120.xml><?xml version="1.0" encoding="utf-8"?>
<p:tagLst xmlns:p="http://schemas.openxmlformats.org/presentationml/2006/main">
  <p:tag name="KSO_WM_TEMPLATE_CATEGORY" val="custom"/>
  <p:tag name="KSO_WM_TEMPLATE_INDEX" val="20188997"/>
  <p:tag name="KSO_WM_UNIT_TYPE" val="e"/>
  <p:tag name="KSO_WM_UNIT_INDEX" val="1"/>
  <p:tag name="KSO_WM_UNIT_LAYERLEVEL" val="1"/>
  <p:tag name="KSO_WM_UNIT_VALUE" val="8"/>
  <p:tag name="KSO_WM_UNIT_HIGHLIGHT" val="0"/>
  <p:tag name="KSO_WM_UNIT_COMPATIBLE" val="1"/>
  <p:tag name="KSO_WM_UNIT_CLEAR" val="0"/>
  <p:tag name="KSO_WM_BEAUTIFY_FLAG" val="#wm#"/>
  <p:tag name="KSO_WM_TAG_VERSION" val="1.0"/>
  <p:tag name="KSO_WM_UNIT_ID" val="custom20188997_11*e*1"/>
  <p:tag name="KSO_WM_UNIT_PRESET_TEXT" val="PART&#13;FIVE"/>
</p:tagLst>
</file>

<file path=ppt/tags/tag121.xml><?xml version="1.0" encoding="utf-8"?>
<p:tagLst xmlns:p="http://schemas.openxmlformats.org/presentationml/2006/main">
  <p:tag name="KSO_WM_TEMPLATE_CATEGORY" val="custom"/>
  <p:tag name="KSO_WM_TEMPLATE_INDEX" val="20188997"/>
  <p:tag name="KSO_WM_UNIT_TYPE" val="a"/>
  <p:tag name="KSO_WM_UNIT_INDEX" val="1"/>
  <p:tag name="KSO_WM_UNIT_LAYERLEVEL" val="1"/>
  <p:tag name="KSO_WM_UNIT_VALUE" val="9"/>
  <p:tag name="KSO_WM_UNIT_ISCONTENTSTITLE" val="0"/>
  <p:tag name="KSO_WM_UNIT_HIGHLIGHT" val="0"/>
  <p:tag name="KSO_WM_UNIT_COMPATIBLE" val="0"/>
  <p:tag name="KSO_WM_UNIT_CLEAR" val="0"/>
  <p:tag name="KSO_WM_BEAUTIFY_FLAG" val="#wm#"/>
  <p:tag name="KSO_WM_TAG_VERSION" val="1.0"/>
  <p:tag name="KSO_WM_UNIT_ID" val="custom20188997_11*a*1"/>
  <p:tag name="KSO_WM_UNIT_PRESET_TEXT" val="5. 总结展望"/>
</p:tagLst>
</file>

<file path=ppt/tags/tag122.xml><?xml version="1.0" encoding="utf-8"?>
<p:tagLst xmlns:p="http://schemas.openxmlformats.org/presentationml/2006/main">
  <p:tag name="KSO_WM_TAG_VERSION" val="1.0"/>
  <p:tag name="KSO_WM_SLIDE_ITEM_CNT" val="2"/>
  <p:tag name="KSO_WM_SLIDE_LAYOUT" val="a_f_e"/>
  <p:tag name="KSO_WM_SLIDE_LAYOUT_CNT" val="1_1_1"/>
  <p:tag name="KSO_WM_SLIDE_TYPE" val="sectionTitle"/>
  <p:tag name="KSO_WM_SLIDE_SUBTYPE" val="pureTxt"/>
  <p:tag name="KSO_WM_BEAUTIFY_FLAG" val="#wm#"/>
  <p:tag name="KSO_WM_COMBINE_RELATE_SLIDE_ID" val="background20185107_11"/>
  <p:tag name="KSO_WM_TEMPLATE_CATEGORY" val="custom"/>
  <p:tag name="KSO_WM_TEMPLATE_INDEX" val="20188997"/>
  <p:tag name="KSO_WM_SLIDE_ID" val="custom20188997_11"/>
  <p:tag name="KSO_WM_SLIDE_INDEX" val="11"/>
  <p:tag name="KSO_WM_TEMPLATE_SUBCATEGORY" val="combine"/>
</p:tagLst>
</file>

<file path=ppt/tags/tag123.xml><?xml version="1.0" encoding="utf-8"?>
<p:tagLst xmlns:p="http://schemas.openxmlformats.org/presentationml/2006/main">
  <p:tag name="KSO_WM_BEAUTIFY_FLAG" val="#wm#"/>
  <p:tag name="KSO_WM_TEMPLATE_CATEGORY" val="custom"/>
  <p:tag name="KSO_WM_TEMPLATE_INDEX" val="20188997"/>
</p:tagLst>
</file>

<file path=ppt/tags/tag124.xml><?xml version="1.0" encoding="utf-8"?>
<p:tagLst xmlns:p="http://schemas.openxmlformats.org/presentationml/2006/main">
  <p:tag name="KSO_WM_BEAUTIFY_FLAG" val="#wm#"/>
  <p:tag name="KSO_WM_TEMPLATE_CATEGORY" val="custom"/>
  <p:tag name="KSO_WM_TEMPLATE_INDEX" val="20188997"/>
</p:tagLst>
</file>

<file path=ppt/tags/tag125.xml><?xml version="1.0" encoding="utf-8"?>
<p:tagLst xmlns:p="http://schemas.openxmlformats.org/presentationml/2006/main">
  <p:tag name="KSO_WM_TEMPLATE_CATEGORY" val="custom"/>
  <p:tag name="KSO_WM_TEMPLATE_INDEX" val="20188997"/>
  <p:tag name="KSO_WM_TAG_VERSION" val="1.0"/>
  <p:tag name="KSO_WM_UNIT_TYPE" val="a"/>
  <p:tag name="KSO_WM_UNIT_INDEX" val="1"/>
  <p:tag name="KSO_WM_UNIT_LAYERLEVEL" val="1"/>
  <p:tag name="KSO_WM_UNIT_VALUE" val="11"/>
  <p:tag name="KSO_WM_UNIT_ISCONTENTSTITLE" val="0"/>
  <p:tag name="KSO_WM_UNIT_HIGHLIGHT" val="0"/>
  <p:tag name="KSO_WM_UNIT_COMPATIBLE" val="0"/>
  <p:tag name="KSO_WM_UNIT_CLEAR" val="0"/>
  <p:tag name="KSO_WM_BEAUTIFY_FLAG" val="#wm#"/>
  <p:tag name="KSO_WM_UNIT_ID" val="custom20188997_14*a*1"/>
  <p:tag name="KSO_WM_UNIT_PRESET_TEXT" val="请老师批评指导"/>
</p:tagLst>
</file>

<file path=ppt/tags/tag126.xml><?xml version="1.0" encoding="utf-8"?>
<p:tagLst xmlns:p="http://schemas.openxmlformats.org/presentationml/2006/main">
  <p:tag name="KSO_WM_TEMPLATE_CATEGORY" val="custom"/>
  <p:tag name="KSO_WM_TEMPLATE_INDEX" val="20188997"/>
  <p:tag name="KSO_WM_UNIT_TYPE" val="b"/>
  <p:tag name="KSO_WM_UNIT_INDEX" val="1"/>
  <p:tag name="KSO_WM_UNIT_LAYERLEVEL" val="1"/>
  <p:tag name="KSO_WM_UNIT_VALUE" val="10"/>
  <p:tag name="KSO_WM_UNIT_ISCONTENTSTITLE" val="0"/>
  <p:tag name="KSO_WM_UNIT_HIGHLIGHT" val="0"/>
  <p:tag name="KSO_WM_UNIT_COMPATIBLE" val="0"/>
  <p:tag name="KSO_WM_UNIT_CLEAR" val="0"/>
  <p:tag name="KSO_WM_BEAUTIFY_FLAG" val="#wm#"/>
  <p:tag name="KSO_WM_TAG_VERSION" val="1.0"/>
  <p:tag name="KSO_WM_UNIT_ID" val="custom20188997_14*b*1"/>
  <p:tag name="KSO_WM_UNIT_PRESET_TEXT" val="THANKS"/>
</p:tagLst>
</file>

<file path=ppt/tags/tag127.xml><?xml version="1.0" encoding="utf-8"?>
<p:tagLst xmlns:p="http://schemas.openxmlformats.org/presentationml/2006/main">
  <p:tag name="KSO_WM_TAG_VERSION" val="1.0"/>
  <p:tag name="KSO_WM_SLIDE_ITEM_CNT" val="1"/>
  <p:tag name="KSO_WM_SLIDE_LAYOUT" val="a_b"/>
  <p:tag name="KSO_WM_SLIDE_LAYOUT_CNT" val="1_1"/>
  <p:tag name="KSO_WM_SLIDE_TYPE" val="endPage"/>
  <p:tag name="KSO_WM_SLIDE_SUBTYPE" val="pureTxt"/>
  <p:tag name="KSO_WM_BEAUTIFY_FLAG" val="#wm#"/>
  <p:tag name="KSO_WM_COMBINE_RELATE_SLIDE_ID" val="background20185107_14"/>
  <p:tag name="KSO_WM_TEMPLATE_CATEGORY" val="custom"/>
  <p:tag name="KSO_WM_TEMPLATE_INDEX" val="20188997"/>
  <p:tag name="KSO_WM_SLIDE_ID" val="custom20188997_14"/>
  <p:tag name="KSO_WM_SLIDE_INDEX" val="14"/>
  <p:tag name="KSO_WM_TEMPLATE_SUBCATEGORY" val="combine"/>
</p:tagLst>
</file>

<file path=ppt/tags/tag13.xml><?xml version="1.0" encoding="utf-8"?>
<p:tagLst xmlns:p="http://schemas.openxmlformats.org/presentationml/2006/main">
  <p:tag name="KSO_WM_TEMPLATE_CATEGORY" val="custom"/>
  <p:tag name="KSO_WM_TEMPLATE_INDEX" val="20188997"/>
  <p:tag name="KSO_WM_TAG_VERSION" val="1.0"/>
  <p:tag name="KSO_WM_UNIT_TYPE" val="a"/>
  <p:tag name="KSO_WM_UNIT_INDEX" val="1"/>
  <p:tag name="KSO_WM_UNIT_LAYERLEVEL" val="1"/>
  <p:tag name="KSO_WM_UNIT_VALUE" val="11"/>
  <p:tag name="KSO_WM_UNIT_ISCONTENTSTITLE" val="0"/>
  <p:tag name="KSO_WM_UNIT_HIGHLIGHT" val="0"/>
  <p:tag name="KSO_WM_UNIT_COMPATIBLE" val="0"/>
  <p:tag name="KSO_WM_UNIT_CLEAR" val="0"/>
  <p:tag name="KSO_WM_BEAUTIFY_FLAG" val="#wm#"/>
  <p:tag name="KSO_WM_DIAGRAM_GROUP_CODE" val="m1_1"/>
  <p:tag name="KSO_WM_UNIT_ID" val="custom20188997_6*a*1"/>
  <p:tag name="KSO_WM_UNIT_PRESET_TEXT" val="2.1 研究思路"/>
  <p:tag name="KSO_WM_UNIT_TEXT_FILL_FORE_SCHEMECOLOR_INDEX" val="15"/>
  <p:tag name="KSO_WM_UNIT_TEXT_FILL_TYPE" val="1"/>
  <p:tag name="KSO_WM_UNIT_USESOURCEFORMAT_APPLY" val="1"/>
</p:tagLst>
</file>

<file path=ppt/tags/tag14.xml><?xml version="1.0" encoding="utf-8"?>
<p:tagLst xmlns:p="http://schemas.openxmlformats.org/presentationml/2006/main">
  <p:tag name="KSO_WM_DIAGRAM_GROUP_CODE" val="m1_1"/>
  <p:tag name="KSO_WM_TAG_VERSION" val="1.0"/>
  <p:tag name="KSO_WM_BEAUTIFY_FLAG" val="#wm#"/>
  <p:tag name="KSO_WM_UNIT_TYPE" val="i"/>
  <p:tag name="KSO_WM_UNIT_ID" val="custom20188997_6*i*3"/>
  <p:tag name="KSO_WM_TEMPLATE_CATEGORY" val="custom"/>
  <p:tag name="KSO_WM_TEMPLATE_INDEX" val="20188997"/>
  <p:tag name="KSO_WM_UNIT_INDEX" val="3"/>
  <p:tag name="KSO_WM_UNIT_FILL_FORE_SCHEMECOLOR_INDEX" val="5"/>
  <p:tag name="KSO_WM_UNIT_FILL_TYPE" val="1"/>
  <p:tag name="KSO_WM_UNIT_TEXT_FILL_FORE_SCHEMECOLOR_INDEX" val="2"/>
  <p:tag name="KSO_WM_UNIT_TEXT_FILL_TYPE" val="1"/>
  <p:tag name="KSO_WM_UNIT_USESOURCEFORMAT_APPLY" val="1"/>
</p:tagLst>
</file>

<file path=ppt/tags/tag15.xml><?xml version="1.0" encoding="utf-8"?>
<p:tagLst xmlns:p="http://schemas.openxmlformats.org/presentationml/2006/main">
  <p:tag name="KSO_WM_TEMPLATE_CATEGORY" val="custom"/>
  <p:tag name="KSO_WM_TEMPLATE_INDEX" val="20188997"/>
  <p:tag name="KSO_WM_TAG_VERSION" val="1.0"/>
  <p:tag name="KSO_WM_UNIT_TYPE" val="m_i"/>
  <p:tag name="KSO_WM_UNIT_INDEX" val="1_1"/>
  <p:tag name="KSO_WM_UNIT_LAYERLEVEL" val="1_1"/>
  <p:tag name="KSO_WM_BEAUTIFY_FLAG" val="#wm#"/>
  <p:tag name="KSO_WM_DIAGRAM_GROUP_CODE" val="m1-1"/>
  <p:tag name="KSO_WM_UNIT_ID" val="custom20188997_6*m_i*1_1"/>
  <p:tag name="KSO_WM_UNIT_LINE_FORE_SCHEMECOLOR_INDEX" val="6"/>
  <p:tag name="KSO_WM_UNIT_LINE_FILL_TYPE" val="2"/>
  <p:tag name="KSO_WM_UNIT_USESOURCEFORMAT_APPLY" val="1"/>
</p:tagLst>
</file>

<file path=ppt/tags/tag16.xml><?xml version="1.0" encoding="utf-8"?>
<p:tagLst xmlns:p="http://schemas.openxmlformats.org/presentationml/2006/main">
  <p:tag name="KSO_WM_TEMPLATE_CATEGORY" val="custom"/>
  <p:tag name="KSO_WM_TEMPLATE_INDEX" val="20188997"/>
  <p:tag name="KSO_WM_TAG_VERSION" val="1.0"/>
  <p:tag name="KSO_WM_UNIT_TYPE" val="m_h_i"/>
  <p:tag name="KSO_WM_UNIT_INDEX" val="1_1_1"/>
  <p:tag name="KSO_WM_UNIT_LAYERLEVEL" val="1_1_1"/>
  <p:tag name="KSO_WM_BEAUTIFY_FLAG" val="#wm#"/>
  <p:tag name="KSO_WM_DIAGRAM_GROUP_CODE" val="m1-1"/>
  <p:tag name="KSO_WM_UNIT_ID" val="custom20188997_6*m_h_i*1_1_1"/>
  <p:tag name="KSO_WM_UNIT_FILL_FORE_SCHEMECOLOR_INDEX" val="5"/>
  <p:tag name="KSO_WM_UNIT_FILL_TYPE" val="1"/>
  <p:tag name="KSO_WM_UNIT_TEXT_FILL_FORE_SCHEMECOLOR_INDEX" val="2"/>
  <p:tag name="KSO_WM_UNIT_TEXT_FILL_TYPE" val="1"/>
  <p:tag name="KSO_WM_UNIT_USESOURCEFORMAT_APPLY" val="1"/>
</p:tagLst>
</file>

<file path=ppt/tags/tag17.xml><?xml version="1.0" encoding="utf-8"?>
<p:tagLst xmlns:p="http://schemas.openxmlformats.org/presentationml/2006/main">
  <p:tag name="KSO_WM_TEMPLATE_CATEGORY" val="custom"/>
  <p:tag name="KSO_WM_TEMPLATE_INDEX" val="20188997"/>
  <p:tag name="KSO_WM_UNIT_VALUE" val="15"/>
  <p:tag name="KSO_WM_UNIT_HIGHLIGHT" val="0"/>
  <p:tag name="KSO_WM_UNIT_COMPATIBLE" val="0"/>
  <p:tag name="KSO_WM_UNIT_CLEAR" val="0"/>
  <p:tag name="KSO_WM_TAG_VERSION" val="1.0"/>
  <p:tag name="KSO_WM_UNIT_TYPE" val="m_h_i"/>
  <p:tag name="KSO_WM_UNIT_INDEX" val="1_1_2"/>
  <p:tag name="KSO_WM_UNIT_LAYERLEVEL" val="1_1_1"/>
  <p:tag name="KSO_WM_BEAUTIFY_FLAG" val="#wm#"/>
  <p:tag name="KSO_WM_DIAGRAM_GROUP_CODE" val="m1-1"/>
  <p:tag name="KSO_WM_UNIT_ID" val="custom20188997_6*m_h_i*1_1_2"/>
  <p:tag name="KSO_WM_UNIT_TEXT_FILL_FORE_SCHEMECOLOR_INDEX" val="14"/>
  <p:tag name="KSO_WM_UNIT_TEXT_FILL_TYPE" val="1"/>
  <p:tag name="KSO_WM_UNIT_USESOURCEFORMAT_APPLY" val="1"/>
</p:tagLst>
</file>

<file path=ppt/tags/tag18.xml><?xml version="1.0" encoding="utf-8"?>
<p:tagLst xmlns:p="http://schemas.openxmlformats.org/presentationml/2006/main">
  <p:tag name="KSO_WM_TEMPLATE_CATEGORY" val="custom"/>
  <p:tag name="KSO_WM_TEMPLATE_INDEX" val="20188997"/>
  <p:tag name="KSO_WM_TAG_VERSION" val="1.0"/>
  <p:tag name="KSO_WM_UNIT_TYPE" val="m_h_i"/>
  <p:tag name="KSO_WM_UNIT_INDEX" val="1_2_1"/>
  <p:tag name="KSO_WM_UNIT_LAYERLEVEL" val="1_1_1"/>
  <p:tag name="KSO_WM_BEAUTIFY_FLAG" val="#wm#"/>
  <p:tag name="KSO_WM_DIAGRAM_GROUP_CODE" val="m1-1"/>
  <p:tag name="KSO_WM_UNIT_ID" val="custom20188997_6*m_h_i*1_2_1"/>
  <p:tag name="KSO_WM_UNIT_FILL_FORE_SCHEMECOLOR_INDEX" val="5"/>
  <p:tag name="KSO_WM_UNIT_FILL_TYPE" val="1"/>
  <p:tag name="KSO_WM_UNIT_TEXT_FILL_FORE_SCHEMECOLOR_INDEX" val="2"/>
  <p:tag name="KSO_WM_UNIT_TEXT_FILL_TYPE" val="1"/>
  <p:tag name="KSO_WM_UNIT_USESOURCEFORMAT_APPLY" val="1"/>
</p:tagLst>
</file>

<file path=ppt/tags/tag19.xml><?xml version="1.0" encoding="utf-8"?>
<p:tagLst xmlns:p="http://schemas.openxmlformats.org/presentationml/2006/main">
  <p:tag name="KSO_WM_TEMPLATE_CATEGORY" val="custom"/>
  <p:tag name="KSO_WM_TEMPLATE_INDEX" val="20188997"/>
  <p:tag name="KSO_WM_TAG_VERSION" val="1.0"/>
  <p:tag name="KSO_WM_UNIT_TYPE" val="m_h_i"/>
  <p:tag name="KSO_WM_UNIT_INDEX" val="1_3_1"/>
  <p:tag name="KSO_WM_UNIT_LAYERLEVEL" val="1_1_1"/>
  <p:tag name="KSO_WM_BEAUTIFY_FLAG" val="#wm#"/>
  <p:tag name="KSO_WM_DIAGRAM_GROUP_CODE" val="m1-1"/>
  <p:tag name="KSO_WM_UNIT_ID" val="custom20188997_6*m_h_i*1_3_1"/>
  <p:tag name="KSO_WM_UNIT_FILL_FORE_SCHEMECOLOR_INDEX" val="5"/>
  <p:tag name="KSO_WM_UNIT_FILL_TYPE" val="1"/>
  <p:tag name="KSO_WM_UNIT_TEXT_FILL_FORE_SCHEMECOLOR_INDEX" val="2"/>
  <p:tag name="KSO_WM_UNIT_TEXT_FILL_TYPE" val="1"/>
  <p:tag name="KSO_WM_UNIT_USESOURCEFORMAT_APPLY" val="1"/>
</p:tagLst>
</file>

<file path=ppt/tags/tag2.xml><?xml version="1.0" encoding="utf-8"?>
<p:tagLst xmlns:p="http://schemas.openxmlformats.org/presentationml/2006/main">
  <p:tag name="KSO_WM_TAG_VERSION" val="1.0"/>
  <p:tag name="KSO_WM_TEMPLATE_CATEGORY" val="custom"/>
  <p:tag name="KSO_WM_TEMPLATE_INDEX" val="20188997"/>
</p:tagLst>
</file>

<file path=ppt/tags/tag20.xml><?xml version="1.0" encoding="utf-8"?>
<p:tagLst xmlns:p="http://schemas.openxmlformats.org/presentationml/2006/main">
  <p:tag name="KSO_WM_TEMPLATE_CATEGORY" val="custom"/>
  <p:tag name="KSO_WM_TEMPLATE_INDEX" val="20188997"/>
  <p:tag name="KSO_WM_TAG_VERSION" val="1.0"/>
  <p:tag name="KSO_WM_UNIT_TYPE" val="m_h_i"/>
  <p:tag name="KSO_WM_UNIT_INDEX" val="1_4_1"/>
  <p:tag name="KSO_WM_UNIT_LAYERLEVEL" val="1_1_1"/>
  <p:tag name="KSO_WM_BEAUTIFY_FLAG" val="#wm#"/>
  <p:tag name="KSO_WM_DIAGRAM_GROUP_CODE" val="m1-1"/>
  <p:tag name="KSO_WM_UNIT_ID" val="custom20188997_6*m_h_i*1_4_1"/>
  <p:tag name="KSO_WM_UNIT_FILL_FORE_SCHEMECOLOR_INDEX" val="5"/>
  <p:tag name="KSO_WM_UNIT_FILL_TYPE" val="1"/>
  <p:tag name="KSO_WM_UNIT_TEXT_FILL_FORE_SCHEMECOLOR_INDEX" val="2"/>
  <p:tag name="KSO_WM_UNIT_TEXT_FILL_TYPE" val="1"/>
  <p:tag name="KSO_WM_UNIT_USESOURCEFORMAT_APPLY" val="1"/>
</p:tagLst>
</file>

<file path=ppt/tags/tag21.xml><?xml version="1.0" encoding="utf-8"?>
<p:tagLst xmlns:p="http://schemas.openxmlformats.org/presentationml/2006/main">
  <p:tag name="KSO_WM_TEMPLATE_CATEGORY" val="custom"/>
  <p:tag name="KSO_WM_TEMPLATE_INDEX" val="20188997"/>
  <p:tag name="KSO_WM_TAG_VERSION" val="1.0"/>
  <p:tag name="KSO_WM_UNIT_TYPE" val="m_h_i"/>
  <p:tag name="KSO_WM_UNIT_INDEX" val="1_5_1"/>
  <p:tag name="KSO_WM_UNIT_LAYERLEVEL" val="1_1_1"/>
  <p:tag name="KSO_WM_BEAUTIFY_FLAG" val="#wm#"/>
  <p:tag name="KSO_WM_DIAGRAM_GROUP_CODE" val="m1-1"/>
  <p:tag name="KSO_WM_UNIT_ID" val="custom20188997_6*m_h_i*1_5_1"/>
  <p:tag name="KSO_WM_UNIT_FILL_FORE_SCHEMECOLOR_INDEX" val="5"/>
  <p:tag name="KSO_WM_UNIT_FILL_TYPE" val="1"/>
  <p:tag name="KSO_WM_UNIT_TEXT_FILL_FORE_SCHEMECOLOR_INDEX" val="2"/>
  <p:tag name="KSO_WM_UNIT_TEXT_FILL_TYPE" val="1"/>
  <p:tag name="KSO_WM_UNIT_USESOURCEFORMAT_APPLY" val="1"/>
</p:tagLst>
</file>

<file path=ppt/tags/tag22.xml><?xml version="1.0" encoding="utf-8"?>
<p:tagLst xmlns:p="http://schemas.openxmlformats.org/presentationml/2006/main">
  <p:tag name="KSO_WM_TEMPLATE_CATEGORY" val="custom"/>
  <p:tag name="KSO_WM_TEMPLATE_INDEX" val="20188997"/>
  <p:tag name="KSO_WM_UNIT_VALUE" val="15"/>
  <p:tag name="KSO_WM_UNIT_HIGHLIGHT" val="0"/>
  <p:tag name="KSO_WM_UNIT_COMPATIBLE" val="0"/>
  <p:tag name="KSO_WM_UNIT_CLEAR" val="0"/>
  <p:tag name="KSO_WM_TAG_VERSION" val="1.0"/>
  <p:tag name="KSO_WM_UNIT_TYPE" val="m_h_i"/>
  <p:tag name="KSO_WM_UNIT_INDEX" val="1_5_2"/>
  <p:tag name="KSO_WM_UNIT_LAYERLEVEL" val="1_1_1"/>
  <p:tag name="KSO_WM_BEAUTIFY_FLAG" val="#wm#"/>
  <p:tag name="KSO_WM_DIAGRAM_GROUP_CODE" val="m1-1"/>
  <p:tag name="KSO_WM_UNIT_ID" val="custom20188997_6*m_h_i*1_5_2"/>
  <p:tag name="KSO_WM_UNIT_TEXT_FILL_FORE_SCHEMECOLOR_INDEX" val="14"/>
  <p:tag name="KSO_WM_UNIT_TEXT_FILL_TYPE" val="1"/>
  <p:tag name="KSO_WM_UNIT_USESOURCEFORMAT_APPLY" val="1"/>
</p:tagLst>
</file>

<file path=ppt/tags/tag23.xml><?xml version="1.0" encoding="utf-8"?>
<p:tagLst xmlns:p="http://schemas.openxmlformats.org/presentationml/2006/main">
  <p:tag name="KSO_WM_TEMPLATE_CATEGORY" val="custom"/>
  <p:tag name="KSO_WM_TEMPLATE_INDEX" val="20188997"/>
  <p:tag name="KSO_WM_TAG_VERSION" val="1.0"/>
  <p:tag name="KSO_WM_UNIT_TYPE" val="m_h_a"/>
  <p:tag name="KSO_WM_UNIT_INDEX" val="1_2_1"/>
  <p:tag name="KSO_WM_UNIT_LAYERLEVEL" val="1_1_1"/>
  <p:tag name="KSO_WM_UNIT_VALUE" val="8"/>
  <p:tag name="KSO_WM_UNIT_HIGHLIGHT" val="0"/>
  <p:tag name="KSO_WM_UNIT_COMPATIBLE" val="0"/>
  <p:tag name="KSO_WM_UNIT_CLEAR" val="0"/>
  <p:tag name="KSO_WM_BEAUTIFY_FLAG" val="#wm#"/>
  <p:tag name="KSO_WM_DIAGRAM_GROUP_CODE" val="m1-1"/>
  <p:tag name="KSO_WM_UNIT_ID" val="custom20188997_6*m_h_a*1_2_1"/>
  <p:tag name="KSO_WM_UNIT_PRESET_TEXT" val="添加你的标题"/>
  <p:tag name="KSO_WM_UNIT_TEXT_FILL_FORE_SCHEMECOLOR_INDEX" val="13"/>
  <p:tag name="KSO_WM_UNIT_TEXT_FILL_TYPE" val="1"/>
  <p:tag name="KSO_WM_UNIT_USESOURCEFORMAT_APPLY" val="1"/>
</p:tagLst>
</file>

<file path=ppt/tags/tag24.xml><?xml version="1.0" encoding="utf-8"?>
<p:tagLst xmlns:p="http://schemas.openxmlformats.org/presentationml/2006/main">
  <p:tag name="KSO_WM_TEMPLATE_CATEGORY" val="custom"/>
  <p:tag name="KSO_WM_TEMPLATE_INDEX" val="20188997"/>
  <p:tag name="KSO_WM_TAG_VERSION" val="1.0"/>
  <p:tag name="KSO_WM_UNIT_TYPE" val="m_h_a"/>
  <p:tag name="KSO_WM_UNIT_INDEX" val="1_3_1"/>
  <p:tag name="KSO_WM_UNIT_LAYERLEVEL" val="1_1_1"/>
  <p:tag name="KSO_WM_UNIT_VALUE" val="8"/>
  <p:tag name="KSO_WM_UNIT_HIGHLIGHT" val="0"/>
  <p:tag name="KSO_WM_UNIT_COMPATIBLE" val="0"/>
  <p:tag name="KSO_WM_UNIT_CLEAR" val="0"/>
  <p:tag name="KSO_WM_BEAUTIFY_FLAG" val="#wm#"/>
  <p:tag name="KSO_WM_DIAGRAM_GROUP_CODE" val="m1-1"/>
  <p:tag name="KSO_WM_UNIT_ID" val="custom20188997_6*m_h_a*1_3_1"/>
  <p:tag name="KSO_WM_UNIT_PRESET_TEXT" val="添加你的标题"/>
  <p:tag name="KSO_WM_UNIT_TEXT_FILL_FORE_SCHEMECOLOR_INDEX" val="13"/>
  <p:tag name="KSO_WM_UNIT_TEXT_FILL_TYPE" val="1"/>
  <p:tag name="KSO_WM_UNIT_USESOURCEFORMAT_APPLY" val="1"/>
</p:tagLst>
</file>

<file path=ppt/tags/tag25.xml><?xml version="1.0" encoding="utf-8"?>
<p:tagLst xmlns:p="http://schemas.openxmlformats.org/presentationml/2006/main">
  <p:tag name="KSO_WM_TEMPLATE_CATEGORY" val="custom"/>
  <p:tag name="KSO_WM_TEMPLATE_INDEX" val="20188997"/>
  <p:tag name="KSO_WM_TAG_VERSION" val="1.0"/>
  <p:tag name="KSO_WM_UNIT_TYPE" val="m_h_a"/>
  <p:tag name="KSO_WM_UNIT_INDEX" val="1_4_1"/>
  <p:tag name="KSO_WM_UNIT_LAYERLEVEL" val="1_1_1"/>
  <p:tag name="KSO_WM_UNIT_VALUE" val="8"/>
  <p:tag name="KSO_WM_UNIT_HIGHLIGHT" val="0"/>
  <p:tag name="KSO_WM_UNIT_COMPATIBLE" val="0"/>
  <p:tag name="KSO_WM_UNIT_CLEAR" val="0"/>
  <p:tag name="KSO_WM_BEAUTIFY_FLAG" val="#wm#"/>
  <p:tag name="KSO_WM_DIAGRAM_GROUP_CODE" val="m1-1"/>
  <p:tag name="KSO_WM_UNIT_ID" val="custom20188997_6*m_h_a*1_4_1"/>
  <p:tag name="KSO_WM_UNIT_PRESET_TEXT" val="添加你的标题"/>
  <p:tag name="KSO_WM_UNIT_TEXT_FILL_FORE_SCHEMECOLOR_INDEX" val="13"/>
  <p:tag name="KSO_WM_UNIT_TEXT_FILL_TYPE" val="1"/>
  <p:tag name="KSO_WM_UNIT_USESOURCEFORMAT_APPLY" val="1"/>
</p:tagLst>
</file>

<file path=ppt/tags/tag26.xml><?xml version="1.0" encoding="utf-8"?>
<p:tagLst xmlns:p="http://schemas.openxmlformats.org/presentationml/2006/main">
  <p:tag name="KSO_WM_TEMPLATE_CATEGORY" val="custom"/>
  <p:tag name="KSO_WM_TEMPLATE_INDEX" val="20188997"/>
  <p:tag name="KSO_WM_TAG_VERSION" val="1.0"/>
  <p:tag name="KSO_WM_UNIT_TYPE" val="m_h_a"/>
  <p:tag name="KSO_WM_UNIT_INDEX" val="1_5_1"/>
  <p:tag name="KSO_WM_UNIT_LAYERLEVEL" val="1_1_1"/>
  <p:tag name="KSO_WM_UNIT_VALUE" val="8"/>
  <p:tag name="KSO_WM_UNIT_HIGHLIGHT" val="0"/>
  <p:tag name="KSO_WM_UNIT_COMPATIBLE" val="0"/>
  <p:tag name="KSO_WM_UNIT_CLEAR" val="0"/>
  <p:tag name="KSO_WM_BEAUTIFY_FLAG" val="#wm#"/>
  <p:tag name="KSO_WM_DIAGRAM_GROUP_CODE" val="m1-1"/>
  <p:tag name="KSO_WM_UNIT_ID" val="custom20188997_6*m_h_a*1_5_1"/>
  <p:tag name="KSO_WM_UNIT_PRESET_TEXT" val="添加你的标题"/>
  <p:tag name="KSO_WM_UNIT_TEXT_FILL_FORE_SCHEMECOLOR_INDEX" val="13"/>
  <p:tag name="KSO_WM_UNIT_TEXT_FILL_TYPE" val="1"/>
  <p:tag name="KSO_WM_UNIT_USESOURCEFORMAT_APPLY" val="1"/>
</p:tagLst>
</file>

<file path=ppt/tags/tag27.xml><?xml version="1.0" encoding="utf-8"?>
<p:tagLst xmlns:p="http://schemas.openxmlformats.org/presentationml/2006/main">
  <p:tag name="KSO_WM_TAG_VERSION" val="1.0"/>
  <p:tag name="KSO_WM_SLIDE_ITEM_CNT" val="5"/>
  <p:tag name="KSO_WM_SLIDE_LAYOUT" val="a_m"/>
  <p:tag name="KSO_WM_SLIDE_LAYOUT_CNT" val="1_1"/>
  <p:tag name="KSO_WM_SLIDE_TYPE" val="text"/>
  <p:tag name="KSO_WM_SLIDE_SUBTYPE" val="diag"/>
  <p:tag name="KSO_WM_BEAUTIFY_FLAG" val="#wm#"/>
  <p:tag name="KSO_WM_SLIDE_POSITION" val="34*154"/>
  <p:tag name="KSO_WM_SLIDE_SIZE" val="884*287"/>
  <p:tag name="KSO_WM_COMBINE_RELATE_SLIDE_ID" val="background20185107_6"/>
  <p:tag name="KSO_WM_TEMPLATE_CATEGORY" val="custom"/>
  <p:tag name="KSO_WM_TEMPLATE_INDEX" val="20188997"/>
  <p:tag name="KSO_WM_SLIDE_ID" val="custom20188997_6"/>
  <p:tag name="KSO_WM_SLIDE_INDEX" val="6"/>
  <p:tag name="KSO_WM_DIAGRAM_GROUP_CODE" val="m1-1"/>
  <p:tag name="KSO_WM_TEMPLATE_SUBCATEGORY" val="combine"/>
</p:tagLst>
</file>

<file path=ppt/tags/tag28.xml><?xml version="1.0" encoding="utf-8"?>
<p:tagLst xmlns:p="http://schemas.openxmlformats.org/presentationml/2006/main">
  <p:tag name="KSO_WM_TEMPLATE_CATEGORY" val="custom"/>
  <p:tag name="KSO_WM_TEMPLATE_INDEX" val="20188997"/>
  <p:tag name="KSO_WM_TAG_VERSION" val="1.0"/>
  <p:tag name="KSO_WM_UNIT_TYPE" val="a"/>
  <p:tag name="KSO_WM_UNIT_INDEX" val="1"/>
  <p:tag name="KSO_WM_UNIT_LAYERLEVEL" val="1"/>
  <p:tag name="KSO_WM_UNIT_VALUE" val="9"/>
  <p:tag name="KSO_WM_UNIT_ISCONTENTSTITLE" val="0"/>
  <p:tag name="KSO_WM_UNIT_HIGHLIGHT" val="0"/>
  <p:tag name="KSO_WM_UNIT_COMPATIBLE" val="0"/>
  <p:tag name="KSO_WM_UNIT_CLEAR" val="0"/>
  <p:tag name="KSO_WM_BEAUTIFY_FLAG" val="#wm#"/>
  <p:tag name="KSO_WM_UNIT_ID" val="custom20188997_3*a*1"/>
  <p:tag name="KSO_WM_UNIT_PRESET_TEXT" val="1. 绪论"/>
</p:tagLst>
</file>

<file path=ppt/tags/tag29.xml><?xml version="1.0" encoding="utf-8"?>
<p:tagLst xmlns:p="http://schemas.openxmlformats.org/presentationml/2006/main">
  <p:tag name="KSO_WM_TEMPLATE_CATEGORY" val="custom"/>
  <p:tag name="KSO_WM_TEMPLATE_INDEX" val="20188997"/>
  <p:tag name="KSO_WM_TAG_VERSION" val="1.0"/>
  <p:tag name="KSO_WM_UNIT_TYPE" val="e"/>
  <p:tag name="KSO_WM_UNIT_INDEX" val="1"/>
  <p:tag name="KSO_WM_UNIT_LAYERLEVEL" val="1"/>
  <p:tag name="KSO_WM_UNIT_VALUE" val="4"/>
  <p:tag name="KSO_WM_UNIT_HIGHLIGHT" val="0"/>
  <p:tag name="KSO_WM_UNIT_COMPATIBLE" val="1"/>
  <p:tag name="KSO_WM_UNIT_CLEAR" val="0"/>
  <p:tag name="KSO_WM_BEAUTIFY_FLAG" val="#wm#"/>
  <p:tag name="KSO_WM_UNIT_ID" val="custom20188997_3*e*1"/>
  <p:tag name="KSO_WM_UNIT_PRESET_TEXT" val="PART&#13;ONE"/>
</p:tagLst>
</file>

<file path=ppt/tags/tag3.xml><?xml version="1.0" encoding="utf-8"?>
<p:tagLst xmlns:p="http://schemas.openxmlformats.org/presentationml/2006/main">
  <p:tag name="KSO_WM_TAG_VERSION" val="1.0"/>
  <p:tag name="KSO_WM_TEMPLATE_CATEGORY" val="custom"/>
  <p:tag name="KSO_WM_TEMPLATE_INDEX" val="20188997"/>
</p:tagLst>
</file>

<file path=ppt/tags/tag30.xml><?xml version="1.0" encoding="utf-8"?>
<p:tagLst xmlns:p="http://schemas.openxmlformats.org/presentationml/2006/main">
  <p:tag name="KSO_WM_TAG_VERSION" val="1.0"/>
  <p:tag name="KSO_WM_SLIDE_ITEM_CNT" val="2"/>
  <p:tag name="KSO_WM_SLIDE_LAYOUT" val="a_f_e"/>
  <p:tag name="KSO_WM_SLIDE_LAYOUT_CNT" val="1_1_1"/>
  <p:tag name="KSO_WM_SLIDE_TYPE" val="sectionTitle"/>
  <p:tag name="KSO_WM_SLIDE_SUBTYPE" val="pureTxt"/>
  <p:tag name="KSO_WM_BEAUTIFY_FLAG" val="#wm#"/>
  <p:tag name="KSO_WM_COMBINE_RELATE_SLIDE_ID" val="background20185107_3"/>
  <p:tag name="KSO_WM_TEMPLATE_CATEGORY" val="custom"/>
  <p:tag name="KSO_WM_TEMPLATE_INDEX" val="20188997"/>
  <p:tag name="KSO_WM_SLIDE_ID" val="custom20188997_3"/>
  <p:tag name="KSO_WM_SLIDE_INDEX" val="3"/>
  <p:tag name="KSO_WM_TEMPLATE_SUBCATEGORY" val="combine"/>
</p:tagLst>
</file>

<file path=ppt/tags/tag31.xml><?xml version="1.0" encoding="utf-8"?>
<p:tagLst xmlns:p="http://schemas.openxmlformats.org/presentationml/2006/main">
  <p:tag name="KSO_WM_DIAGRAM_GROUP_CODE" val="l1_1"/>
  <p:tag name="KSO_WM_TAG_VERSION" val="1.0"/>
  <p:tag name="KSO_WM_BEAUTIFY_FLAG" val="#wm#"/>
  <p:tag name="KSO_WM_UNIT_TYPE" val="i"/>
  <p:tag name="KSO_WM_UNIT_ID" val="custom20188997_4*i*3"/>
  <p:tag name="KSO_WM_TEMPLATE_CATEGORY" val="custom"/>
  <p:tag name="KSO_WM_TEMPLATE_INDEX" val="20188997"/>
  <p:tag name="KSO_WM_UNIT_INDEX" val="3"/>
</p:tagLst>
</file>

<file path=ppt/tags/tag32.xml><?xml version="1.0" encoding="utf-8"?>
<p:tagLst xmlns:p="http://schemas.openxmlformats.org/presentationml/2006/main">
  <p:tag name="KSO_WM_TEMPLATE_CATEGORY" val="custom"/>
  <p:tag name="KSO_WM_TEMPLATE_INDEX" val="20188997"/>
  <p:tag name="KSO_WM_TAG_VERSION" val="1.0"/>
  <p:tag name="KSO_WM_UNIT_TYPE" val="h_a"/>
  <p:tag name="KSO_WM_UNIT_INDEX" val="1_1"/>
  <p:tag name="KSO_WM_UNIT_LAYERLEVEL" val="1_1"/>
  <p:tag name="KSO_WM_UNIT_VALUE" val="27"/>
  <p:tag name="KSO_WM_UNIT_HIGHLIGHT" val="0"/>
  <p:tag name="KSO_WM_UNIT_COMPATIBLE" val="0"/>
  <p:tag name="KSO_WM_UNIT_CLEAR" val="0"/>
  <p:tag name="KSO_WM_BEAUTIFY_FLAG" val="#wm#"/>
  <p:tag name="KSO_WM_DIAGRAM_GROUP_CODE" val="l1_1"/>
  <p:tag name="KSO_WM_UNIT_ID" val="custom20188997_4*h_a*1_1"/>
  <p:tag name="KSO_WM_UNIT_PRESET_TEXT" val="点击输入本栏的具体文字，简明扼要地说明内容"/>
</p:tagLst>
</file>

<file path=ppt/tags/tag33.xml><?xml version="1.0" encoding="utf-8"?>
<p:tagLst xmlns:p="http://schemas.openxmlformats.org/presentationml/2006/main">
  <p:tag name="KSO_WM_TEMPLATE_CATEGORY" val="custom"/>
  <p:tag name="KSO_WM_TEMPLATE_INDEX" val="20188997"/>
  <p:tag name="KSO_WM_TAG_VERSION" val="1.0"/>
  <p:tag name="KSO_WM_UNIT_TYPE" val="a"/>
  <p:tag name="KSO_WM_UNIT_INDEX" val="1"/>
  <p:tag name="KSO_WM_UNIT_LAYERLEVEL" val="1"/>
  <p:tag name="KSO_WM_UNIT_VALUE" val="11"/>
  <p:tag name="KSO_WM_UNIT_ISCONTENTSTITLE" val="0"/>
  <p:tag name="KSO_WM_UNIT_HIGHLIGHT" val="0"/>
  <p:tag name="KSO_WM_UNIT_COMPATIBLE" val="0"/>
  <p:tag name="KSO_WM_UNIT_CLEAR" val="0"/>
  <p:tag name="KSO_WM_BEAUTIFY_FLAG" val="#wm#"/>
  <p:tag name="KSO_WM_DIAGRAM_GROUP_CODE" val="l1_1"/>
  <p:tag name="KSO_WM_UNIT_ID" val="custom20188997_4*a*1"/>
  <p:tag name="KSO_WM_UNIT_PRESET_TEXT" val="1.1 选题背景"/>
</p:tagLst>
</file>

<file path=ppt/tags/tag34.xml><?xml version="1.0" encoding="utf-8"?>
<p:tagLst xmlns:p="http://schemas.openxmlformats.org/presentationml/2006/main">
  <p:tag name="KSO_WM_TAG_VERSION" val="1.0"/>
  <p:tag name="KSO_WM_SLIDE_ITEM_CNT" val="2"/>
  <p:tag name="KSO_WM_SLIDE_LAYOUT" val="a_l_h"/>
  <p:tag name="KSO_WM_SLIDE_LAYOUT_CNT" val="1_1_1"/>
  <p:tag name="KSO_WM_SLIDE_TYPE" val="text"/>
  <p:tag name="KSO_WM_SLIDE_SUBTYPE" val="diag"/>
  <p:tag name="KSO_WM_BEAUTIFY_FLAG" val="#wm#"/>
  <p:tag name="KSO_WM_SLIDE_POSITION" val="50*160"/>
  <p:tag name="KSO_WM_SLIDE_SIZE" val="844*321"/>
  <p:tag name="KSO_WM_COMBINE_RELATE_SLIDE_ID" val="background20185107_4"/>
  <p:tag name="KSO_WM_TEMPLATE_CATEGORY" val="custom"/>
  <p:tag name="KSO_WM_TEMPLATE_INDEX" val="20188997"/>
  <p:tag name="KSO_WM_SLIDE_ID" val="custom20188997_4"/>
  <p:tag name="KSO_WM_SLIDE_INDEX" val="4"/>
  <p:tag name="KSO_WM_DIAGRAM_GROUP_CODE" val="l1-2"/>
  <p:tag name="KSO_WM_TEMPLATE_SUBCATEGORY" val="combine"/>
</p:tagLst>
</file>

<file path=ppt/tags/tag35.xml><?xml version="1.0" encoding="utf-8"?>
<p:tagLst xmlns:p="http://schemas.openxmlformats.org/presentationml/2006/main">
  <p:tag name="KSO_WM_BEAUTIFY_FLAG" val="#wm#"/>
  <p:tag name="KSO_WM_TEMPLATE_CATEGORY" val="custom"/>
  <p:tag name="KSO_WM_TEMPLATE_INDEX" val="20188997"/>
</p:tagLst>
</file>

<file path=ppt/tags/tag36.xml><?xml version="1.0" encoding="utf-8"?>
<p:tagLst xmlns:p="http://schemas.openxmlformats.org/presentationml/2006/main">
  <p:tag name="KSO_WM_BEAUTIFY_FLAG" val="#wm#"/>
  <p:tag name="KSO_WM_TEMPLATE_CATEGORY" val="custom"/>
  <p:tag name="KSO_WM_TEMPLATE_INDEX" val="20188997"/>
</p:tagLst>
</file>

<file path=ppt/tags/tag37.xml><?xml version="1.0" encoding="utf-8"?>
<p:tagLst xmlns:p="http://schemas.openxmlformats.org/presentationml/2006/main">
  <p:tag name="KSO_WM_DIAGRAM_GROUP_CODE" val="l1_1"/>
  <p:tag name="KSO_WM_TAG_VERSION" val="1.0"/>
  <p:tag name="KSO_WM_BEAUTIFY_FLAG" val="#wm#"/>
  <p:tag name="KSO_WM_UNIT_TYPE" val="i"/>
  <p:tag name="KSO_WM_UNIT_ID" val="custom20188997_4*i*1"/>
  <p:tag name="KSO_WM_TEMPLATE_CATEGORY" val="custom"/>
  <p:tag name="KSO_WM_TEMPLATE_INDEX" val="20188997"/>
  <p:tag name="KSO_WM_UNIT_INDEX" val="1"/>
  <p:tag name="KSO_WM_UNIT_FILL_FORE_SCHEMECOLOR_INDEX" val="7"/>
  <p:tag name="KSO_WM_UNIT_FILL_TYPE" val="1"/>
  <p:tag name="KSO_WM_UNIT_SHADOW_SCHEMECOLOR_INDEX" val="5"/>
  <p:tag name="KSO_WM_UNIT_TEXT_FILL_FORE_SCHEMECOLOR_INDEX" val="2"/>
  <p:tag name="KSO_WM_UNIT_TEXT_FILL_TYPE" val="1"/>
  <p:tag name="KSO_WM_UNIT_USESOURCEFORMAT_APPLY" val="1"/>
</p:tagLst>
</file>

<file path=ppt/tags/tag38.xml><?xml version="1.0" encoding="utf-8"?>
<p:tagLst xmlns:p="http://schemas.openxmlformats.org/presentationml/2006/main">
  <p:tag name="KSO_WM_DIAGRAM_GROUP_CODE" val="l1_1"/>
  <p:tag name="KSO_WM_TAG_VERSION" val="1.0"/>
  <p:tag name="KSO_WM_BEAUTIFY_FLAG" val="#wm#"/>
  <p:tag name="KSO_WM_UNIT_TYPE" val="i"/>
  <p:tag name="KSO_WM_UNIT_ID" val="custom20188997_4*i*2"/>
  <p:tag name="KSO_WM_TEMPLATE_CATEGORY" val="custom"/>
  <p:tag name="KSO_WM_TEMPLATE_INDEX" val="20188997"/>
  <p:tag name="KSO_WM_UNIT_INDEX" val="2"/>
  <p:tag name="KSO_WM_UNIT_FILL_FORE_SCHEMECOLOR_INDEX" val="5"/>
  <p:tag name="KSO_WM_UNIT_FILL_TYPE" val="1"/>
  <p:tag name="KSO_WM_UNIT_USESOURCEFORMAT_APPLY" val="1"/>
</p:tagLst>
</file>

<file path=ppt/tags/tag39.xml><?xml version="1.0" encoding="utf-8"?>
<p:tagLst xmlns:p="http://schemas.openxmlformats.org/presentationml/2006/main">
  <p:tag name="KSO_WM_DIAGRAM_GROUP_CODE" val="l1_1"/>
  <p:tag name="KSO_WM_TAG_VERSION" val="1.0"/>
  <p:tag name="KSO_WM_BEAUTIFY_FLAG" val="#wm#"/>
  <p:tag name="KSO_WM_UNIT_TYPE" val="i"/>
  <p:tag name="KSO_WM_UNIT_ID" val="custom20188997_4*i*3"/>
  <p:tag name="KSO_WM_TEMPLATE_CATEGORY" val="custom"/>
  <p:tag name="KSO_WM_TEMPLATE_INDEX" val="20188997"/>
  <p:tag name="KSO_WM_UNIT_INDEX" val="3"/>
  <p:tag name="KSO_WM_UNIT_FILL_FORE_SCHEMECOLOR_INDEX" val="5"/>
  <p:tag name="KSO_WM_UNIT_FILL_TYPE" val="1"/>
  <p:tag name="KSO_WM_UNIT_TEXT_FILL_FORE_SCHEMECOLOR_INDEX" val="2"/>
  <p:tag name="KSO_WM_UNIT_TEXT_FILL_TYPE" val="1"/>
  <p:tag name="KSO_WM_UNIT_USESOURCEFORMAT_APPLY" val="1"/>
</p:tagLst>
</file>

<file path=ppt/tags/tag4.xml><?xml version="1.0" encoding="utf-8"?>
<p:tagLst xmlns:p="http://schemas.openxmlformats.org/presentationml/2006/main">
  <p:tag name="KSO_WM_TAG_VERSION" val="1.0"/>
  <p:tag name="KSO_WM_BEAUTIFY_FLAG" val="#wm#"/>
  <p:tag name="KSO_WM_COMBINE_RELATE_SLIDE_ID" val="background20185107_1"/>
  <p:tag name="KSO_WM_TEMPLATE_CATEGORY" val="custom"/>
  <p:tag name="KSO_WM_TEMPLATE_INDEX" val="20188997"/>
  <p:tag name="KSO_WM_TEMPLATE_SUBCATEGORY" val="combine"/>
  <p:tag name="KSO_WM_TEMPLATE_THUMBS_INDEX" val="1、2、3、4、6、8、10、12、13、14"/>
</p:tagLst>
</file>

<file path=ppt/tags/tag40.xml><?xml version="1.0" encoding="utf-8"?>
<p:tagLst xmlns:p="http://schemas.openxmlformats.org/presentationml/2006/main">
  <p:tag name="KSO_WM_TEMPLATE_CATEGORY" val="custom"/>
  <p:tag name="KSO_WM_TEMPLATE_INDEX" val="20188997"/>
  <p:tag name="KSO_WM_TAG_VERSION" val="1.0"/>
  <p:tag name="KSO_WM_UNIT_TYPE" val="l_h_a"/>
  <p:tag name="KSO_WM_UNIT_INDEX" val="1_1_1"/>
  <p:tag name="KSO_WM_UNIT_LAYERLEVEL" val="1_1_1"/>
  <p:tag name="KSO_WM_UNIT_VALUE" val="18"/>
  <p:tag name="KSO_WM_UNIT_HIGHLIGHT" val="0"/>
  <p:tag name="KSO_WM_UNIT_COMPATIBLE" val="0"/>
  <p:tag name="KSO_WM_UNIT_CLEAR" val="0"/>
  <p:tag name="KSO_WM_BEAUTIFY_FLAG" val="#wm#"/>
  <p:tag name="KSO_WM_DIAGRAM_GROUP_CODE" val="l1-2"/>
  <p:tag name="KSO_WM_UNIT_ID" val="custom20188997_4*l_h_a*1_1_1"/>
  <p:tag name="KSO_WM_UNIT_PRESET_TEXT" val="背景1"/>
  <p:tag name="KSO_WM_UNIT_TEXT_FILL_FORE_SCHEMECOLOR_INDEX" val="13"/>
  <p:tag name="KSO_WM_UNIT_TEXT_FILL_TYPE" val="1"/>
  <p:tag name="KSO_WM_UNIT_USESOURCEFORMAT_APPLY" val="1"/>
</p:tagLst>
</file>

<file path=ppt/tags/tag41.xml><?xml version="1.0" encoding="utf-8"?>
<p:tagLst xmlns:p="http://schemas.openxmlformats.org/presentationml/2006/main">
  <p:tag name="KSO_WM_TEMPLATE_CATEGORY" val="custom"/>
  <p:tag name="KSO_WM_TEMPLATE_INDEX" val="20188997"/>
  <p:tag name="KSO_WM_TAG_VERSION" val="1.0"/>
  <p:tag name="KSO_WM_UNIT_TYPE" val="l_h_f"/>
  <p:tag name="KSO_WM_UNIT_INDEX" val="1_1_1"/>
  <p:tag name="KSO_WM_UNIT_LAYERLEVEL" val="1_1_1"/>
  <p:tag name="KSO_WM_UNIT_VALUE" val="69"/>
  <p:tag name="KSO_WM_UNIT_HIGHLIGHT" val="0"/>
  <p:tag name="KSO_WM_UNIT_COMPATIBLE" val="0"/>
  <p:tag name="KSO_WM_UNIT_CLEAR" val="0"/>
  <p:tag name="KSO_WM_BEAUTIFY_FLAG" val="#wm#"/>
  <p:tag name="KSO_WM_DIAGRAM_GROUP_CODE" val="l1-2"/>
  <p:tag name="KSO_WM_UNIT_ID" val="custom20188997_4*l_h_f*1_1_1"/>
  <p:tag name="KSO_WM_UNIT_PRESET_TEXT" val="点击输入本栏的具体文字，简明扼要地说明分项内容。作为概念的解说，请根据您的具体内容酌情进行修改，以便于让阅读者更容易理解。"/>
  <p:tag name="KSO_WM_UNIT_TEXT_FILL_FORE_SCHEMECOLOR_INDEX" val="14"/>
  <p:tag name="KSO_WM_UNIT_TEXT_FILL_TYPE" val="1"/>
  <p:tag name="KSO_WM_UNIT_USESOURCEFORMAT_APPLY" val="1"/>
</p:tagLst>
</file>

<file path=ppt/tags/tag42.xml><?xml version="1.0" encoding="utf-8"?>
<p:tagLst xmlns:p="http://schemas.openxmlformats.org/presentationml/2006/main">
  <p:tag name="KSO_WM_TEMPLATE_CATEGORY" val="custom"/>
  <p:tag name="KSO_WM_TEMPLATE_INDEX" val="20188997"/>
  <p:tag name="KSO_WM_TAG_VERSION" val="1.0"/>
  <p:tag name="KSO_WM_UNIT_TYPE" val="h_a"/>
  <p:tag name="KSO_WM_UNIT_INDEX" val="1_1"/>
  <p:tag name="KSO_WM_UNIT_LAYERLEVEL" val="1_1"/>
  <p:tag name="KSO_WM_UNIT_VALUE" val="27"/>
  <p:tag name="KSO_WM_UNIT_HIGHLIGHT" val="0"/>
  <p:tag name="KSO_WM_UNIT_COMPATIBLE" val="0"/>
  <p:tag name="KSO_WM_UNIT_CLEAR" val="0"/>
  <p:tag name="KSO_WM_BEAUTIFY_FLAG" val="#wm#"/>
  <p:tag name="KSO_WM_DIAGRAM_GROUP_CODE" val="l1_1"/>
  <p:tag name="KSO_WM_UNIT_ID" val="custom20188997_4*h_a*1_1"/>
  <p:tag name="KSO_WM_UNIT_PRESET_TEXT" val="点击输入本栏的具体文字，简明扼要地说明内容"/>
  <p:tag name="KSO_WM_UNIT_TEXT_FILL_FORE_SCHEMECOLOR_INDEX" val="15"/>
  <p:tag name="KSO_WM_UNIT_TEXT_FILL_TYPE" val="1"/>
  <p:tag name="KSO_WM_UNIT_USESOURCEFORMAT_APPLY" val="1"/>
</p:tagLst>
</file>

<file path=ppt/tags/tag43.xml><?xml version="1.0" encoding="utf-8"?>
<p:tagLst xmlns:p="http://schemas.openxmlformats.org/presentationml/2006/main">
  <p:tag name="KSO_WM_TEMPLATE_CATEGORY" val="custom"/>
  <p:tag name="KSO_WM_TEMPLATE_INDEX" val="20188997"/>
  <p:tag name="KSO_WM_TAG_VERSION" val="1.0"/>
  <p:tag name="KSO_WM_UNIT_TYPE" val="a"/>
  <p:tag name="KSO_WM_UNIT_INDEX" val="1"/>
  <p:tag name="KSO_WM_UNIT_LAYERLEVEL" val="1"/>
  <p:tag name="KSO_WM_UNIT_VALUE" val="11"/>
  <p:tag name="KSO_WM_UNIT_ISCONTENTSTITLE" val="0"/>
  <p:tag name="KSO_WM_UNIT_HIGHLIGHT" val="0"/>
  <p:tag name="KSO_WM_UNIT_COMPATIBLE" val="0"/>
  <p:tag name="KSO_WM_UNIT_CLEAR" val="0"/>
  <p:tag name="KSO_WM_BEAUTIFY_FLAG" val="#wm#"/>
  <p:tag name="KSO_WM_DIAGRAM_GROUP_CODE" val="l1_1"/>
  <p:tag name="KSO_WM_UNIT_ID" val="custom20188997_4*a*1"/>
  <p:tag name="KSO_WM_UNIT_PRESET_TEXT" val="1.1 选题背景"/>
  <p:tag name="KSO_WM_UNIT_TEXT_FILL_FORE_SCHEMECOLOR_INDEX" val="15"/>
  <p:tag name="KSO_WM_UNIT_TEXT_FILL_TYPE" val="1"/>
  <p:tag name="KSO_WM_UNIT_USESOURCEFORMAT_APPLY" val="1"/>
</p:tagLst>
</file>

<file path=ppt/tags/tag44.xml><?xml version="1.0" encoding="utf-8"?>
<p:tagLst xmlns:p="http://schemas.openxmlformats.org/presentationml/2006/main">
  <p:tag name="KSO_WM_TAG_VERSION" val="1.0"/>
  <p:tag name="KSO_WM_SLIDE_ITEM_CNT" val="2"/>
  <p:tag name="KSO_WM_SLIDE_LAYOUT" val="a_l_h"/>
  <p:tag name="KSO_WM_SLIDE_LAYOUT_CNT" val="1_1_1"/>
  <p:tag name="KSO_WM_SLIDE_TYPE" val="text"/>
  <p:tag name="KSO_WM_SLIDE_SUBTYPE" val="diag"/>
  <p:tag name="KSO_WM_BEAUTIFY_FLAG" val="#wm#"/>
  <p:tag name="KSO_WM_SLIDE_POSITION" val="50*160"/>
  <p:tag name="KSO_WM_SLIDE_SIZE" val="844*321"/>
  <p:tag name="KSO_WM_COMBINE_RELATE_SLIDE_ID" val="background20185107_4"/>
  <p:tag name="KSO_WM_TEMPLATE_CATEGORY" val="custom"/>
  <p:tag name="KSO_WM_TEMPLATE_INDEX" val="20188997"/>
  <p:tag name="KSO_WM_SLIDE_ID" val="custom20188997_4"/>
  <p:tag name="KSO_WM_SLIDE_INDEX" val="4"/>
  <p:tag name="KSO_WM_DIAGRAM_GROUP_CODE" val="l1-2"/>
  <p:tag name="KSO_WM_TEMPLATE_SUBCATEGORY" val="combine"/>
</p:tagLst>
</file>

<file path=ppt/tags/tag45.xml><?xml version="1.0" encoding="utf-8"?>
<p:tagLst xmlns:p="http://schemas.openxmlformats.org/presentationml/2006/main">
  <p:tag name="KSO_WM_DIAGRAM_GROUP_CODE" val="l1_1"/>
  <p:tag name="KSO_WM_TAG_VERSION" val="1.0"/>
  <p:tag name="KSO_WM_BEAUTIFY_FLAG" val="#wm#"/>
  <p:tag name="KSO_WM_UNIT_TYPE" val="i"/>
  <p:tag name="KSO_WM_UNIT_ID" val="custom20188997_4*i*1"/>
  <p:tag name="KSO_WM_TEMPLATE_CATEGORY" val="custom"/>
  <p:tag name="KSO_WM_TEMPLATE_INDEX" val="20188997"/>
  <p:tag name="KSO_WM_UNIT_INDEX" val="1"/>
  <p:tag name="KSO_WM_UNIT_FILL_FORE_SCHEMECOLOR_INDEX" val="7"/>
  <p:tag name="KSO_WM_UNIT_FILL_TYPE" val="1"/>
  <p:tag name="KSO_WM_UNIT_SHADOW_SCHEMECOLOR_INDEX" val="5"/>
  <p:tag name="KSO_WM_UNIT_TEXT_FILL_FORE_SCHEMECOLOR_INDEX" val="2"/>
  <p:tag name="KSO_WM_UNIT_TEXT_FILL_TYPE" val="1"/>
  <p:tag name="KSO_WM_UNIT_USESOURCEFORMAT_APPLY" val="1"/>
</p:tagLst>
</file>

<file path=ppt/tags/tag46.xml><?xml version="1.0" encoding="utf-8"?>
<p:tagLst xmlns:p="http://schemas.openxmlformats.org/presentationml/2006/main">
  <p:tag name="KSO_WM_DIAGRAM_GROUP_CODE" val="l1_1"/>
  <p:tag name="KSO_WM_TAG_VERSION" val="1.0"/>
  <p:tag name="KSO_WM_BEAUTIFY_FLAG" val="#wm#"/>
  <p:tag name="KSO_WM_UNIT_TYPE" val="i"/>
  <p:tag name="KSO_WM_UNIT_ID" val="custom20188997_4*i*2"/>
  <p:tag name="KSO_WM_TEMPLATE_CATEGORY" val="custom"/>
  <p:tag name="KSO_WM_TEMPLATE_INDEX" val="20188997"/>
  <p:tag name="KSO_WM_UNIT_INDEX" val="2"/>
  <p:tag name="KSO_WM_UNIT_FILL_FORE_SCHEMECOLOR_INDEX" val="5"/>
  <p:tag name="KSO_WM_UNIT_FILL_TYPE" val="1"/>
  <p:tag name="KSO_WM_UNIT_USESOURCEFORMAT_APPLY" val="1"/>
</p:tagLst>
</file>

<file path=ppt/tags/tag47.xml><?xml version="1.0" encoding="utf-8"?>
<p:tagLst xmlns:p="http://schemas.openxmlformats.org/presentationml/2006/main">
  <p:tag name="KSO_WM_DIAGRAM_GROUP_CODE" val="l1_1"/>
  <p:tag name="KSO_WM_TAG_VERSION" val="1.0"/>
  <p:tag name="KSO_WM_BEAUTIFY_FLAG" val="#wm#"/>
  <p:tag name="KSO_WM_UNIT_TYPE" val="i"/>
  <p:tag name="KSO_WM_UNIT_ID" val="custom20188997_4*i*3"/>
  <p:tag name="KSO_WM_TEMPLATE_CATEGORY" val="custom"/>
  <p:tag name="KSO_WM_TEMPLATE_INDEX" val="20188997"/>
  <p:tag name="KSO_WM_UNIT_INDEX" val="3"/>
  <p:tag name="KSO_WM_UNIT_FILL_FORE_SCHEMECOLOR_INDEX" val="5"/>
  <p:tag name="KSO_WM_UNIT_FILL_TYPE" val="1"/>
  <p:tag name="KSO_WM_UNIT_TEXT_FILL_FORE_SCHEMECOLOR_INDEX" val="2"/>
  <p:tag name="KSO_WM_UNIT_TEXT_FILL_TYPE" val="1"/>
  <p:tag name="KSO_WM_UNIT_USESOURCEFORMAT_APPLY" val="1"/>
</p:tagLst>
</file>

<file path=ppt/tags/tag48.xml><?xml version="1.0" encoding="utf-8"?>
<p:tagLst xmlns:p="http://schemas.openxmlformats.org/presentationml/2006/main">
  <p:tag name="KSO_WM_TEMPLATE_CATEGORY" val="custom"/>
  <p:tag name="KSO_WM_TEMPLATE_INDEX" val="20188997"/>
  <p:tag name="KSO_WM_TAG_VERSION" val="1.0"/>
  <p:tag name="KSO_WM_UNIT_TYPE" val="l_h_a"/>
  <p:tag name="KSO_WM_UNIT_INDEX" val="1_1_1"/>
  <p:tag name="KSO_WM_UNIT_LAYERLEVEL" val="1_1_1"/>
  <p:tag name="KSO_WM_UNIT_VALUE" val="18"/>
  <p:tag name="KSO_WM_UNIT_HIGHLIGHT" val="0"/>
  <p:tag name="KSO_WM_UNIT_COMPATIBLE" val="0"/>
  <p:tag name="KSO_WM_UNIT_CLEAR" val="0"/>
  <p:tag name="KSO_WM_BEAUTIFY_FLAG" val="#wm#"/>
  <p:tag name="KSO_WM_DIAGRAM_GROUP_CODE" val="l1-2"/>
  <p:tag name="KSO_WM_UNIT_ID" val="custom20188997_4*l_h_a*1_1_1"/>
  <p:tag name="KSO_WM_UNIT_PRESET_TEXT" val="背景1"/>
  <p:tag name="KSO_WM_UNIT_TEXT_FILL_FORE_SCHEMECOLOR_INDEX" val="13"/>
  <p:tag name="KSO_WM_UNIT_TEXT_FILL_TYPE" val="1"/>
  <p:tag name="KSO_WM_UNIT_USESOURCEFORMAT_APPLY" val="1"/>
</p:tagLst>
</file>

<file path=ppt/tags/tag49.xml><?xml version="1.0" encoding="utf-8"?>
<p:tagLst xmlns:p="http://schemas.openxmlformats.org/presentationml/2006/main">
  <p:tag name="KSO_WM_TEMPLATE_CATEGORY" val="custom"/>
  <p:tag name="KSO_WM_TEMPLATE_INDEX" val="20188997"/>
  <p:tag name="KSO_WM_TAG_VERSION" val="1.0"/>
  <p:tag name="KSO_WM_UNIT_TYPE" val="l_h_f"/>
  <p:tag name="KSO_WM_UNIT_INDEX" val="1_1_1"/>
  <p:tag name="KSO_WM_UNIT_LAYERLEVEL" val="1_1_1"/>
  <p:tag name="KSO_WM_UNIT_VALUE" val="69"/>
  <p:tag name="KSO_WM_UNIT_HIGHLIGHT" val="0"/>
  <p:tag name="KSO_WM_UNIT_COMPATIBLE" val="0"/>
  <p:tag name="KSO_WM_UNIT_CLEAR" val="0"/>
  <p:tag name="KSO_WM_BEAUTIFY_FLAG" val="#wm#"/>
  <p:tag name="KSO_WM_DIAGRAM_GROUP_CODE" val="l1-2"/>
  <p:tag name="KSO_WM_UNIT_ID" val="custom20188997_4*l_h_f*1_1_1"/>
  <p:tag name="KSO_WM_UNIT_PRESET_TEXT" val="点击输入本栏的具体文字，简明扼要地说明分项内容。作为概念的解说，请根据您的具体内容酌情进行修改，以便于让阅读者更容易理解。"/>
  <p:tag name="KSO_WM_UNIT_TEXT_FILL_FORE_SCHEMECOLOR_INDEX" val="14"/>
  <p:tag name="KSO_WM_UNIT_TEXT_FILL_TYPE" val="1"/>
  <p:tag name="KSO_WM_UNIT_USESOURCEFORMAT_APPLY" val="1"/>
</p:tagLst>
</file>

<file path=ppt/tags/tag5.xml><?xml version="1.0" encoding="utf-8"?>
<p:tagLst xmlns:p="http://schemas.openxmlformats.org/presentationml/2006/main">
  <p:tag name="KSO_WM_TEMPLATE_CATEGORY" val="custom"/>
  <p:tag name="KSO_WM_TEMPLATE_INDEX" val="20188997"/>
  <p:tag name="KSO_WM_TAG_VERSION" val="1.0"/>
  <p:tag name="KSO_WM_UNIT_TYPE" val="a"/>
  <p:tag name="KSO_WM_UNIT_INDEX" val="1"/>
  <p:tag name="KSO_WM_UNIT_LAYERLEVEL" val="1"/>
  <p:tag name="KSO_WM_UNIT_VALUE" val="11"/>
  <p:tag name="KSO_WM_UNIT_ISCONTENTSTITLE" val="0"/>
  <p:tag name="KSO_WM_UNIT_HIGHLIGHT" val="0"/>
  <p:tag name="KSO_WM_UNIT_COMPATIBLE" val="0"/>
  <p:tag name="KSO_WM_UNIT_CLEAR" val="0"/>
  <p:tag name="KSO_WM_BEAUTIFY_FLAG" val="#wm#"/>
  <p:tag name="KSO_WM_UNIT_ID" val="custom20188997_1*a*1"/>
  <p:tag name="KSO_WM_UNIT_PRESET_TEXT" val="毕业论文答辩模版"/>
</p:tagLst>
</file>

<file path=ppt/tags/tag50.xml><?xml version="1.0" encoding="utf-8"?>
<p:tagLst xmlns:p="http://schemas.openxmlformats.org/presentationml/2006/main">
  <p:tag name="KSO_WM_TAG_VERSION" val="1.0"/>
  <p:tag name="KSO_WM_SLIDE_ITEM_CNT" val="2"/>
  <p:tag name="KSO_WM_SLIDE_LAYOUT" val="a_l_h"/>
  <p:tag name="KSO_WM_SLIDE_LAYOUT_CNT" val="1_1_1"/>
  <p:tag name="KSO_WM_SLIDE_TYPE" val="text"/>
  <p:tag name="KSO_WM_SLIDE_SUBTYPE" val="diag"/>
  <p:tag name="KSO_WM_BEAUTIFY_FLAG" val="#wm#"/>
  <p:tag name="KSO_WM_SLIDE_POSITION" val="50*160"/>
  <p:tag name="KSO_WM_SLIDE_SIZE" val="844*321"/>
  <p:tag name="KSO_WM_COMBINE_RELATE_SLIDE_ID" val="background20185107_4"/>
  <p:tag name="KSO_WM_TEMPLATE_CATEGORY" val="custom"/>
  <p:tag name="KSO_WM_TEMPLATE_INDEX" val="20188997"/>
  <p:tag name="KSO_WM_SLIDE_ID" val="custom20188997_4"/>
  <p:tag name="KSO_WM_SLIDE_INDEX" val="4"/>
  <p:tag name="KSO_WM_DIAGRAM_GROUP_CODE" val="l1-2"/>
  <p:tag name="KSO_WM_TEMPLATE_SUBCATEGORY" val="combine"/>
</p:tagLst>
</file>

<file path=ppt/tags/tag51.xml><?xml version="1.0" encoding="utf-8"?>
<p:tagLst xmlns:p="http://schemas.openxmlformats.org/presentationml/2006/main">
  <p:tag name="KSO_WM_TEMPLATE_CATEGORY" val="custom"/>
  <p:tag name="KSO_WM_TEMPLATE_INDEX" val="20188997"/>
  <p:tag name="KSO_WM_TAG_VERSION" val="1.0"/>
  <p:tag name="KSO_WM_UNIT_TYPE" val="e"/>
  <p:tag name="KSO_WM_UNIT_INDEX" val="1"/>
  <p:tag name="KSO_WM_UNIT_LAYERLEVEL" val="1"/>
  <p:tag name="KSO_WM_UNIT_VALUE" val="4"/>
  <p:tag name="KSO_WM_UNIT_HIGHLIGHT" val="0"/>
  <p:tag name="KSO_WM_UNIT_COMPATIBLE" val="1"/>
  <p:tag name="KSO_WM_UNIT_CLEAR" val="0"/>
  <p:tag name="KSO_WM_BEAUTIFY_FLAG" val="#wm#"/>
  <p:tag name="KSO_WM_UNIT_ID" val="custom20188997_5*e*1"/>
  <p:tag name="KSO_WM_UNIT_PRESET_TEXT" val="PART&#13;TWO"/>
</p:tagLst>
</file>

<file path=ppt/tags/tag52.xml><?xml version="1.0" encoding="utf-8"?>
<p:tagLst xmlns:p="http://schemas.openxmlformats.org/presentationml/2006/main">
  <p:tag name="KSO_WM_TEMPLATE_CATEGORY" val="custom"/>
  <p:tag name="KSO_WM_TEMPLATE_INDEX" val="20188997"/>
  <p:tag name="KSO_WM_TAG_VERSION" val="1.0"/>
  <p:tag name="KSO_WM_UNIT_TYPE" val="a"/>
  <p:tag name="KSO_WM_UNIT_INDEX" val="1"/>
  <p:tag name="KSO_WM_UNIT_LAYERLEVEL" val="1"/>
  <p:tag name="KSO_WM_UNIT_VALUE" val="9"/>
  <p:tag name="KSO_WM_UNIT_ISCONTENTSTITLE" val="0"/>
  <p:tag name="KSO_WM_UNIT_HIGHLIGHT" val="0"/>
  <p:tag name="KSO_WM_UNIT_COMPATIBLE" val="0"/>
  <p:tag name="KSO_WM_UNIT_CLEAR" val="0"/>
  <p:tag name="KSO_WM_BEAUTIFY_FLAG" val="#wm#"/>
  <p:tag name="KSO_WM_UNIT_ID" val="custom20188997_5*a*1"/>
  <p:tag name="KSO_WM_UNIT_PRESET_TEXT" val="2. 研究方法"/>
</p:tagLst>
</file>

<file path=ppt/tags/tag53.xml><?xml version="1.0" encoding="utf-8"?>
<p:tagLst xmlns:p="http://schemas.openxmlformats.org/presentationml/2006/main">
  <p:tag name="KSO_WM_TAG_VERSION" val="1.0"/>
  <p:tag name="KSO_WM_SLIDE_ITEM_CNT" val="2"/>
  <p:tag name="KSO_WM_SLIDE_LAYOUT" val="a_e_f"/>
  <p:tag name="KSO_WM_SLIDE_LAYOUT_CNT" val="1_1_1"/>
  <p:tag name="KSO_WM_SLIDE_TYPE" val="sectionTitle"/>
  <p:tag name="KSO_WM_SLIDE_SUBTYPE" val="pureTxt"/>
  <p:tag name="KSO_WM_BEAUTIFY_FLAG" val="#wm#"/>
  <p:tag name="KSO_WM_COMBINE_RELATE_SLIDE_ID" val="background20185107_5"/>
  <p:tag name="KSO_WM_TEMPLATE_CATEGORY" val="custom"/>
  <p:tag name="KSO_WM_TEMPLATE_INDEX" val="20188997"/>
  <p:tag name="KSO_WM_SLIDE_ID" val="custom20188997_5"/>
  <p:tag name="KSO_WM_SLIDE_INDEX" val="5"/>
  <p:tag name="KSO_WM_TEMPLATE_SUBCATEGORY" val="combine"/>
</p:tagLst>
</file>

<file path=ppt/tags/tag54.xml><?xml version="1.0" encoding="utf-8"?>
<p:tagLst xmlns:p="http://schemas.openxmlformats.org/presentationml/2006/main">
  <p:tag name="KSO_WM_DIAGRAM_GROUP_CODE" val="l1_1"/>
  <p:tag name="KSO_WM_TAG_VERSION" val="1.0"/>
  <p:tag name="KSO_WM_BEAUTIFY_FLAG" val="#wm#"/>
  <p:tag name="KSO_WM_UNIT_TYPE" val="i"/>
  <p:tag name="KSO_WM_UNIT_ID" val="custom20188997_4*i*3"/>
  <p:tag name="KSO_WM_TEMPLATE_CATEGORY" val="custom"/>
  <p:tag name="KSO_WM_TEMPLATE_INDEX" val="20188997"/>
  <p:tag name="KSO_WM_UNIT_INDEX" val="3"/>
  <p:tag name="KSO_WM_UNIT_FILL_FORE_SCHEMECOLOR_INDEX" val="5"/>
  <p:tag name="KSO_WM_UNIT_FILL_TYPE" val="1"/>
  <p:tag name="KSO_WM_UNIT_TEXT_FILL_FORE_SCHEMECOLOR_INDEX" val="2"/>
  <p:tag name="KSO_WM_UNIT_TEXT_FILL_TYPE" val="1"/>
  <p:tag name="KSO_WM_UNIT_USESOURCEFORMAT_APPLY" val="1"/>
</p:tagLst>
</file>

<file path=ppt/tags/tag55.xml><?xml version="1.0" encoding="utf-8"?>
<p:tagLst xmlns:p="http://schemas.openxmlformats.org/presentationml/2006/main">
  <p:tag name="KSO_WM_TEMPLATE_CATEGORY" val="custom"/>
  <p:tag name="KSO_WM_TEMPLATE_INDEX" val="20188997"/>
  <p:tag name="KSO_WM_TAG_VERSION" val="1.0"/>
  <p:tag name="KSO_WM_UNIT_TYPE" val="h_a"/>
  <p:tag name="KSO_WM_UNIT_INDEX" val="1_1"/>
  <p:tag name="KSO_WM_UNIT_LAYERLEVEL" val="1_1"/>
  <p:tag name="KSO_WM_UNIT_VALUE" val="27"/>
  <p:tag name="KSO_WM_UNIT_HIGHLIGHT" val="0"/>
  <p:tag name="KSO_WM_UNIT_COMPATIBLE" val="0"/>
  <p:tag name="KSO_WM_UNIT_CLEAR" val="0"/>
  <p:tag name="KSO_WM_BEAUTIFY_FLAG" val="#wm#"/>
  <p:tag name="KSO_WM_DIAGRAM_GROUP_CODE" val="l1_1"/>
  <p:tag name="KSO_WM_UNIT_ID" val="custom20188997_4*h_a*1_1"/>
  <p:tag name="KSO_WM_UNIT_PRESET_TEXT" val="点击输入本栏的具体文字，简明扼要地说明内容"/>
  <p:tag name="KSO_WM_UNIT_TEXT_FILL_FORE_SCHEMECOLOR_INDEX" val="15"/>
  <p:tag name="KSO_WM_UNIT_TEXT_FILL_TYPE" val="1"/>
  <p:tag name="KSO_WM_UNIT_USESOURCEFORMAT_APPLY" val="1"/>
</p:tagLst>
</file>

<file path=ppt/tags/tag56.xml><?xml version="1.0" encoding="utf-8"?>
<p:tagLst xmlns:p="http://schemas.openxmlformats.org/presentationml/2006/main">
  <p:tag name="KSO_WM_TEMPLATE_CATEGORY" val="custom"/>
  <p:tag name="KSO_WM_TEMPLATE_INDEX" val="20188997"/>
  <p:tag name="KSO_WM_TAG_VERSION" val="1.0"/>
  <p:tag name="KSO_WM_UNIT_TYPE" val="a"/>
  <p:tag name="KSO_WM_UNIT_INDEX" val="1"/>
  <p:tag name="KSO_WM_UNIT_LAYERLEVEL" val="1"/>
  <p:tag name="KSO_WM_UNIT_VALUE" val="11"/>
  <p:tag name="KSO_WM_UNIT_ISCONTENTSTITLE" val="0"/>
  <p:tag name="KSO_WM_UNIT_HIGHLIGHT" val="0"/>
  <p:tag name="KSO_WM_UNIT_COMPATIBLE" val="0"/>
  <p:tag name="KSO_WM_UNIT_CLEAR" val="0"/>
  <p:tag name="KSO_WM_BEAUTIFY_FLAG" val="#wm#"/>
  <p:tag name="KSO_WM_DIAGRAM_GROUP_CODE" val="l1_1"/>
  <p:tag name="KSO_WM_UNIT_ID" val="custom20188997_4*a*1"/>
  <p:tag name="KSO_WM_UNIT_PRESET_TEXT" val="1.1 选题背景"/>
  <p:tag name="KSO_WM_UNIT_TEXT_FILL_FORE_SCHEMECOLOR_INDEX" val="15"/>
  <p:tag name="KSO_WM_UNIT_TEXT_FILL_TYPE" val="1"/>
  <p:tag name="KSO_WM_UNIT_USESOURCEFORMAT_APPLY" val="1"/>
</p:tagLst>
</file>

<file path=ppt/tags/tag57.xml><?xml version="1.0" encoding="utf-8"?>
<p:tagLst xmlns:p="http://schemas.openxmlformats.org/presentationml/2006/main">
  <p:tag name="KSO_WM_TAG_VERSION" val="1.0"/>
  <p:tag name="KSO_WM_SLIDE_ITEM_CNT" val="2"/>
  <p:tag name="KSO_WM_SLIDE_LAYOUT" val="a_l_h"/>
  <p:tag name="KSO_WM_SLIDE_LAYOUT_CNT" val="1_1_1"/>
  <p:tag name="KSO_WM_SLIDE_TYPE" val="text"/>
  <p:tag name="KSO_WM_SLIDE_SUBTYPE" val="diag"/>
  <p:tag name="KSO_WM_BEAUTIFY_FLAG" val="#wm#"/>
  <p:tag name="KSO_WM_SLIDE_POSITION" val="50*160"/>
  <p:tag name="KSO_WM_SLIDE_SIZE" val="844*321"/>
  <p:tag name="KSO_WM_COMBINE_RELATE_SLIDE_ID" val="background20185107_4"/>
  <p:tag name="KSO_WM_TEMPLATE_CATEGORY" val="custom"/>
  <p:tag name="KSO_WM_TEMPLATE_INDEX" val="20188997"/>
  <p:tag name="KSO_WM_SLIDE_ID" val="custom20188997_4"/>
  <p:tag name="KSO_WM_SLIDE_INDEX" val="4"/>
  <p:tag name="KSO_WM_DIAGRAM_GROUP_CODE" val="l1-2"/>
  <p:tag name="KSO_WM_TEMPLATE_SUBCATEGORY" val="combine"/>
</p:tagLst>
</file>

<file path=ppt/tags/tag58.xml><?xml version="1.0" encoding="utf-8"?>
<p:tagLst xmlns:p="http://schemas.openxmlformats.org/presentationml/2006/main">
  <p:tag name="KSO_WM_BEAUTIFY_FLAG" val="#wm#"/>
  <p:tag name="KSO_WM_TEMPLATE_CATEGORY" val="custom"/>
  <p:tag name="KSO_WM_TEMPLATE_INDEX" val="20188997"/>
</p:tagLst>
</file>

<file path=ppt/tags/tag59.xml><?xml version="1.0" encoding="utf-8"?>
<p:tagLst xmlns:p="http://schemas.openxmlformats.org/presentationml/2006/main">
  <p:tag name="KSO_WM_DIAGRAM_GROUP_CODE" val="l1_1"/>
  <p:tag name="KSO_WM_TAG_VERSION" val="1.0"/>
  <p:tag name="KSO_WM_BEAUTIFY_FLAG" val="#wm#"/>
  <p:tag name="KSO_WM_UNIT_TYPE" val="i"/>
  <p:tag name="KSO_WM_UNIT_ID" val="custom20188997_4*i*3"/>
  <p:tag name="KSO_WM_TEMPLATE_CATEGORY" val="custom"/>
  <p:tag name="KSO_WM_TEMPLATE_INDEX" val="20188997"/>
  <p:tag name="KSO_WM_UNIT_INDEX" val="3"/>
  <p:tag name="KSO_WM_UNIT_FILL_FORE_SCHEMECOLOR_INDEX" val="5"/>
  <p:tag name="KSO_WM_UNIT_FILL_TYPE" val="1"/>
  <p:tag name="KSO_WM_UNIT_TEXT_FILL_FORE_SCHEMECOLOR_INDEX" val="2"/>
  <p:tag name="KSO_WM_UNIT_TEXT_FILL_TYPE" val="1"/>
  <p:tag name="KSO_WM_UNIT_USESOURCEFORMAT_APPLY" val="1"/>
</p:tagLst>
</file>

<file path=ppt/tags/tag6.xml><?xml version="1.0" encoding="utf-8"?>
<p:tagLst xmlns:p="http://schemas.openxmlformats.org/presentationml/2006/main">
  <p:tag name="KSO_WM_TEMPLATE_CATEGORY" val="custom"/>
  <p:tag name="KSO_WM_TEMPLATE_INDEX" val="20188997"/>
  <p:tag name="KSO_WM_TAG_VERSION" val="1.0"/>
  <p:tag name="KSO_WM_UNIT_TYPE" val="b"/>
  <p:tag name="KSO_WM_UNIT_INDEX" val="1"/>
  <p:tag name="KSO_WM_UNIT_LAYERLEVEL" val="1"/>
  <p:tag name="KSO_WM_UNIT_VALUE" val="30"/>
  <p:tag name="KSO_WM_UNIT_ISCONTENTSTITLE" val="0"/>
  <p:tag name="KSO_WM_UNIT_HIGHLIGHT" val="0"/>
  <p:tag name="KSO_WM_UNIT_COMPATIBLE" val="0"/>
  <p:tag name="KSO_WM_UNIT_CLEAR" val="0"/>
  <p:tag name="KSO_WM_BEAUTIFY_FLAG" val="#wm#"/>
  <p:tag name="KSO_WM_UNIT_ID" val="custom20188997_1*b*1"/>
  <p:tag name="KSO_WM_UNIT_PRESET_TEXT" val="答辩学生：XXX    指导老师：XXX"/>
</p:tagLst>
</file>

<file path=ppt/tags/tag60.xml><?xml version="1.0" encoding="utf-8"?>
<p:tagLst xmlns:p="http://schemas.openxmlformats.org/presentationml/2006/main">
  <p:tag name="KSO_WM_DIAGRAM_GROUP_CODE" val="l1_1"/>
  <p:tag name="KSO_WM_TAG_VERSION" val="1.0"/>
  <p:tag name="KSO_WM_BEAUTIFY_FLAG" val="#wm#"/>
  <p:tag name="KSO_WM_UNIT_TYPE" val="i"/>
  <p:tag name="KSO_WM_UNIT_ID" val="custom20188997_4*i*4"/>
  <p:tag name="KSO_WM_TEMPLATE_CATEGORY" val="custom"/>
  <p:tag name="KSO_WM_TEMPLATE_INDEX" val="20188997"/>
  <p:tag name="KSO_WM_UNIT_INDEX" val="4"/>
  <p:tag name="KSO_WM_UNIT_FILL_FORE_SCHEMECOLOR_INDEX" val="5"/>
  <p:tag name="KSO_WM_UNIT_FILL_TYPE" val="1"/>
  <p:tag name="KSO_WM_UNIT_USESOURCEFORMAT_APPLY" val="1"/>
</p:tagLst>
</file>

<file path=ppt/tags/tag61.xml><?xml version="1.0" encoding="utf-8"?>
<p:tagLst xmlns:p="http://schemas.openxmlformats.org/presentationml/2006/main">
  <p:tag name="KSO_WM_TEMPLATE_CATEGORY" val="custom"/>
  <p:tag name="KSO_WM_TEMPLATE_INDEX" val="20188997"/>
  <p:tag name="KSO_WM_TAG_VERSION" val="1.0"/>
  <p:tag name="KSO_WM_UNIT_TYPE" val="l_h_a"/>
  <p:tag name="KSO_WM_UNIT_INDEX" val="1_2_1"/>
  <p:tag name="KSO_WM_UNIT_LAYERLEVEL" val="1_1_1"/>
  <p:tag name="KSO_WM_UNIT_VALUE" val="18"/>
  <p:tag name="KSO_WM_UNIT_HIGHLIGHT" val="0"/>
  <p:tag name="KSO_WM_UNIT_COMPATIBLE" val="0"/>
  <p:tag name="KSO_WM_UNIT_CLEAR" val="0"/>
  <p:tag name="KSO_WM_BEAUTIFY_FLAG" val="#wm#"/>
  <p:tag name="KSO_WM_DIAGRAM_GROUP_CODE" val="l1-2"/>
  <p:tag name="KSO_WM_UNIT_ID" val="custom20188997_4*l_h_a*1_2_1"/>
  <p:tag name="KSO_WM_UNIT_PRESET_TEXT" val="背景2"/>
  <p:tag name="KSO_WM_UNIT_TEXT_FILL_FORE_SCHEMECOLOR_INDEX" val="13"/>
  <p:tag name="KSO_WM_UNIT_TEXT_FILL_TYPE" val="1"/>
  <p:tag name="KSO_WM_UNIT_USESOURCEFORMAT_APPLY" val="1"/>
</p:tagLst>
</file>

<file path=ppt/tags/tag62.xml><?xml version="1.0" encoding="utf-8"?>
<p:tagLst xmlns:p="http://schemas.openxmlformats.org/presentationml/2006/main">
  <p:tag name="KSO_WM_TEMPLATE_CATEGORY" val="custom"/>
  <p:tag name="KSO_WM_TEMPLATE_INDEX" val="20188997"/>
  <p:tag name="KSO_WM_TAG_VERSION" val="1.0"/>
  <p:tag name="KSO_WM_UNIT_TYPE" val="h_a"/>
  <p:tag name="KSO_WM_UNIT_INDEX" val="1_1"/>
  <p:tag name="KSO_WM_UNIT_LAYERLEVEL" val="1_1"/>
  <p:tag name="KSO_WM_UNIT_VALUE" val="27"/>
  <p:tag name="KSO_WM_UNIT_HIGHLIGHT" val="0"/>
  <p:tag name="KSO_WM_UNIT_COMPATIBLE" val="0"/>
  <p:tag name="KSO_WM_UNIT_CLEAR" val="0"/>
  <p:tag name="KSO_WM_BEAUTIFY_FLAG" val="#wm#"/>
  <p:tag name="KSO_WM_DIAGRAM_GROUP_CODE" val="l1_1"/>
  <p:tag name="KSO_WM_UNIT_ID" val="custom20188997_4*h_a*1_1"/>
  <p:tag name="KSO_WM_UNIT_PRESET_TEXT" val="点击输入本栏的具体文字，简明扼要地说明内容"/>
  <p:tag name="KSO_WM_UNIT_TEXT_FILL_FORE_SCHEMECOLOR_INDEX" val="15"/>
  <p:tag name="KSO_WM_UNIT_TEXT_FILL_TYPE" val="1"/>
  <p:tag name="KSO_WM_UNIT_USESOURCEFORMAT_APPLY" val="1"/>
</p:tagLst>
</file>

<file path=ppt/tags/tag63.xml><?xml version="1.0" encoding="utf-8"?>
<p:tagLst xmlns:p="http://schemas.openxmlformats.org/presentationml/2006/main">
  <p:tag name="KSO_WM_TEMPLATE_CATEGORY" val="custom"/>
  <p:tag name="KSO_WM_TEMPLATE_INDEX" val="20188997"/>
  <p:tag name="KSO_WM_TAG_VERSION" val="1.0"/>
  <p:tag name="KSO_WM_UNIT_TYPE" val="a"/>
  <p:tag name="KSO_WM_UNIT_INDEX" val="1"/>
  <p:tag name="KSO_WM_UNIT_LAYERLEVEL" val="1"/>
  <p:tag name="KSO_WM_UNIT_VALUE" val="11"/>
  <p:tag name="KSO_WM_UNIT_ISCONTENTSTITLE" val="0"/>
  <p:tag name="KSO_WM_UNIT_HIGHLIGHT" val="0"/>
  <p:tag name="KSO_WM_UNIT_COMPATIBLE" val="0"/>
  <p:tag name="KSO_WM_UNIT_CLEAR" val="0"/>
  <p:tag name="KSO_WM_BEAUTIFY_FLAG" val="#wm#"/>
  <p:tag name="KSO_WM_DIAGRAM_GROUP_CODE" val="l1_1"/>
  <p:tag name="KSO_WM_UNIT_ID" val="custom20188997_4*a*1"/>
  <p:tag name="KSO_WM_UNIT_PRESET_TEXT" val="1.1 选题背景"/>
  <p:tag name="KSO_WM_UNIT_TEXT_FILL_FORE_SCHEMECOLOR_INDEX" val="15"/>
  <p:tag name="KSO_WM_UNIT_TEXT_FILL_TYPE" val="1"/>
  <p:tag name="KSO_WM_UNIT_USESOURCEFORMAT_APPLY" val="1"/>
</p:tagLst>
</file>

<file path=ppt/tags/tag64.xml><?xml version="1.0" encoding="utf-8"?>
<p:tagLst xmlns:p="http://schemas.openxmlformats.org/presentationml/2006/main">
  <p:tag name="KSO_WM_TAG_VERSION" val="1.0"/>
  <p:tag name="KSO_WM_SLIDE_ITEM_CNT" val="2"/>
  <p:tag name="KSO_WM_SLIDE_LAYOUT" val="a_l_h"/>
  <p:tag name="KSO_WM_SLIDE_LAYOUT_CNT" val="1_1_1"/>
  <p:tag name="KSO_WM_SLIDE_TYPE" val="text"/>
  <p:tag name="KSO_WM_SLIDE_SUBTYPE" val="diag"/>
  <p:tag name="KSO_WM_BEAUTIFY_FLAG" val="#wm#"/>
  <p:tag name="KSO_WM_SLIDE_POSITION" val="50*160"/>
  <p:tag name="KSO_WM_SLIDE_SIZE" val="844*321"/>
  <p:tag name="KSO_WM_COMBINE_RELATE_SLIDE_ID" val="background20185107_4"/>
  <p:tag name="KSO_WM_TEMPLATE_CATEGORY" val="custom"/>
  <p:tag name="KSO_WM_TEMPLATE_INDEX" val="20188997"/>
  <p:tag name="KSO_WM_SLIDE_ID" val="custom20188997_4"/>
  <p:tag name="KSO_WM_SLIDE_INDEX" val="4"/>
  <p:tag name="KSO_WM_DIAGRAM_GROUP_CODE" val="l1-2"/>
  <p:tag name="KSO_WM_TEMPLATE_SUBCATEGORY" val="combine"/>
</p:tagLst>
</file>

<file path=ppt/tags/tag65.xml><?xml version="1.0" encoding="utf-8"?>
<p:tagLst xmlns:p="http://schemas.openxmlformats.org/presentationml/2006/main">
  <p:tag name="KSO_WM_BEAUTIFY_FLAG" val="#wm#"/>
  <p:tag name="KSO_WM_TEMPLATE_CATEGORY" val="custom"/>
  <p:tag name="KSO_WM_TEMPLATE_INDEX" val="20188997"/>
</p:tagLst>
</file>

<file path=ppt/tags/tag66.xml><?xml version="1.0" encoding="utf-8"?>
<p:tagLst xmlns:p="http://schemas.openxmlformats.org/presentationml/2006/main">
  <p:tag name="KSO_WM_BEAUTIFY_FLAG" val="#wm#"/>
  <p:tag name="KSO_WM_TEMPLATE_CATEGORY" val="custom"/>
  <p:tag name="KSO_WM_TEMPLATE_INDEX" val="20188997"/>
</p:tagLst>
</file>

<file path=ppt/tags/tag67.xml><?xml version="1.0" encoding="utf-8"?>
<p:tagLst xmlns:p="http://schemas.openxmlformats.org/presentationml/2006/main">
  <p:tag name="KSO_WM_BEAUTIFY_FLAG" val="#wm#"/>
  <p:tag name="KSO_WM_TEMPLATE_CATEGORY" val="custom"/>
  <p:tag name="KSO_WM_TEMPLATE_INDEX" val="20188997"/>
</p:tagLst>
</file>

<file path=ppt/tags/tag68.xml><?xml version="1.0" encoding="utf-8"?>
<p:tagLst xmlns:p="http://schemas.openxmlformats.org/presentationml/2006/main">
  <p:tag name="KSO_WM_BEAUTIFY_FLAG" val="#wm#"/>
  <p:tag name="KSO_WM_TEMPLATE_CATEGORY" val="custom"/>
  <p:tag name="KSO_WM_TEMPLATE_INDEX" val="20188997"/>
</p:tagLst>
</file>

<file path=ppt/tags/tag69.xml><?xml version="1.0" encoding="utf-8"?>
<p:tagLst xmlns:p="http://schemas.openxmlformats.org/presentationml/2006/main">
  <p:tag name="KSO_WM_BEAUTIFY_FLAG" val="#wm#"/>
  <p:tag name="KSO_WM_TEMPLATE_CATEGORY" val="custom"/>
  <p:tag name="KSO_WM_TEMPLATE_INDEX" val="20188997"/>
</p:tagLst>
</file>

<file path=ppt/tags/tag7.xml><?xml version="1.0" encoding="utf-8"?>
<p:tagLst xmlns:p="http://schemas.openxmlformats.org/presentationml/2006/main">
  <p:tag name="KSO_WM_TAG_VERSION" val="1.0"/>
  <p:tag name="KSO_WM_BEAUTIFY_FLAG" val="#wm#"/>
  <p:tag name="KSO_WM_UNIT_TYPE" val="i"/>
  <p:tag name="KSO_WM_UNIT_ID" val="custom20188997_1*i*2"/>
  <p:tag name="KSO_WM_TEMPLATE_CATEGORY" val="custom"/>
  <p:tag name="KSO_WM_TEMPLATE_INDEX" val="20188997"/>
  <p:tag name="KSO_WM_UNIT_INDEX" val="2"/>
</p:tagLst>
</file>

<file path=ppt/tags/tag70.xml><?xml version="1.0" encoding="utf-8"?>
<p:tagLst xmlns:p="http://schemas.openxmlformats.org/presentationml/2006/main">
  <p:tag name="KSO_WM_BEAUTIFY_FLAG" val="#wm#"/>
  <p:tag name="KSO_WM_TEMPLATE_CATEGORY" val="custom"/>
  <p:tag name="KSO_WM_TEMPLATE_INDEX" val="20188997"/>
</p:tagLst>
</file>

<file path=ppt/tags/tag71.xml><?xml version="1.0" encoding="utf-8"?>
<p:tagLst xmlns:p="http://schemas.openxmlformats.org/presentationml/2006/main">
  <p:tag name="KSO_WM_TEMPLATE_CATEGORY" val="custom"/>
  <p:tag name="KSO_WM_TEMPLATE_INDEX" val="20188997"/>
  <p:tag name="KSO_WM_UNIT_TYPE" val="e"/>
  <p:tag name="KSO_WM_UNIT_INDEX" val="1"/>
  <p:tag name="KSO_WM_UNIT_LAYERLEVEL" val="1"/>
  <p:tag name="KSO_WM_UNIT_VALUE" val="8"/>
  <p:tag name="KSO_WM_UNIT_HIGHLIGHT" val="0"/>
  <p:tag name="KSO_WM_UNIT_COMPATIBLE" val="1"/>
  <p:tag name="KSO_WM_UNIT_CLEAR" val="0"/>
  <p:tag name="KSO_WM_BEAUTIFY_FLAG" val="#wm#"/>
  <p:tag name="KSO_WM_TAG_VERSION" val="1.0"/>
  <p:tag name="KSO_WM_UNIT_ID" val="custom20188997_7*e*1"/>
  <p:tag name="KSO_WM_UNIT_PRESET_TEXT" val="PART&#13;THREE"/>
</p:tagLst>
</file>

<file path=ppt/tags/tag72.xml><?xml version="1.0" encoding="utf-8"?>
<p:tagLst xmlns:p="http://schemas.openxmlformats.org/presentationml/2006/main">
  <p:tag name="KSO_WM_TEMPLATE_CATEGORY" val="custom"/>
  <p:tag name="KSO_WM_TEMPLATE_INDEX" val="20188997"/>
  <p:tag name="KSO_WM_UNIT_TYPE" val="a"/>
  <p:tag name="KSO_WM_UNIT_INDEX" val="1"/>
  <p:tag name="KSO_WM_UNIT_LAYERLEVEL" val="1"/>
  <p:tag name="KSO_WM_UNIT_VALUE" val="9"/>
  <p:tag name="KSO_WM_UNIT_ISCONTENTSTITLE" val="0"/>
  <p:tag name="KSO_WM_UNIT_HIGHLIGHT" val="0"/>
  <p:tag name="KSO_WM_UNIT_COMPATIBLE" val="0"/>
  <p:tag name="KSO_WM_UNIT_CLEAR" val="0"/>
  <p:tag name="KSO_WM_BEAUTIFY_FLAG" val="#wm#"/>
  <p:tag name="KSO_WM_TAG_VERSION" val="1.0"/>
  <p:tag name="KSO_WM_UNIT_ID" val="custom20188997_7*a*1"/>
  <p:tag name="KSO_WM_UNIT_PRESET_TEXT" val="3. 技术实践"/>
</p:tagLst>
</file>

<file path=ppt/tags/tag73.xml><?xml version="1.0" encoding="utf-8"?>
<p:tagLst xmlns:p="http://schemas.openxmlformats.org/presentationml/2006/main">
  <p:tag name="KSO_WM_TAG_VERSION" val="1.0"/>
  <p:tag name="KSO_WM_SLIDE_ITEM_CNT" val="2"/>
  <p:tag name="KSO_WM_SLIDE_LAYOUT" val="a_f_e"/>
  <p:tag name="KSO_WM_SLIDE_LAYOUT_CNT" val="1_1_1"/>
  <p:tag name="KSO_WM_SLIDE_TYPE" val="sectionTitle"/>
  <p:tag name="KSO_WM_SLIDE_SUBTYPE" val="pureTxt"/>
  <p:tag name="KSO_WM_BEAUTIFY_FLAG" val="#wm#"/>
  <p:tag name="KSO_WM_COMBINE_RELATE_SLIDE_ID" val="background20185107_7"/>
  <p:tag name="KSO_WM_TEMPLATE_CATEGORY" val="custom"/>
  <p:tag name="KSO_WM_TEMPLATE_INDEX" val="20188997"/>
  <p:tag name="KSO_WM_SLIDE_ID" val="custom20188997_7"/>
  <p:tag name="KSO_WM_SLIDE_INDEX" val="7"/>
  <p:tag name="KSO_WM_TEMPLATE_SUBCATEGORY" val="combine"/>
</p:tagLst>
</file>

<file path=ppt/tags/tag74.xml><?xml version="1.0" encoding="utf-8"?>
<p:tagLst xmlns:p="http://schemas.openxmlformats.org/presentationml/2006/main">
  <p:tag name="KSO_WM_DIAGRAM_GROUP_CODE" val="l1_1"/>
  <p:tag name="KSO_WM_TAG_VERSION" val="1.0"/>
  <p:tag name="KSO_WM_BEAUTIFY_FLAG" val="#wm#"/>
  <p:tag name="KSO_WM_UNIT_TYPE" val="i"/>
  <p:tag name="KSO_WM_UNIT_ID" val="custom20188997_4*i*3"/>
  <p:tag name="KSO_WM_TEMPLATE_CATEGORY" val="custom"/>
  <p:tag name="KSO_WM_TEMPLATE_INDEX" val="20188997"/>
  <p:tag name="KSO_WM_UNIT_INDEX" val="3"/>
  <p:tag name="KSO_WM_UNIT_FILL_FORE_SCHEMECOLOR_INDEX" val="5"/>
  <p:tag name="KSO_WM_UNIT_FILL_TYPE" val="1"/>
  <p:tag name="KSO_WM_UNIT_TEXT_FILL_FORE_SCHEMECOLOR_INDEX" val="2"/>
  <p:tag name="KSO_WM_UNIT_TEXT_FILL_TYPE" val="1"/>
  <p:tag name="KSO_WM_UNIT_USESOURCEFORMAT_APPLY" val="1"/>
</p:tagLst>
</file>

<file path=ppt/tags/tag75.xml><?xml version="1.0" encoding="utf-8"?>
<p:tagLst xmlns:p="http://schemas.openxmlformats.org/presentationml/2006/main">
  <p:tag name="KSO_WM_TEMPLATE_CATEGORY" val="custom"/>
  <p:tag name="KSO_WM_TEMPLATE_INDEX" val="20188997"/>
  <p:tag name="KSO_WM_TAG_VERSION" val="1.0"/>
  <p:tag name="KSO_WM_UNIT_TYPE" val="h_a"/>
  <p:tag name="KSO_WM_UNIT_INDEX" val="1_1"/>
  <p:tag name="KSO_WM_UNIT_LAYERLEVEL" val="1_1"/>
  <p:tag name="KSO_WM_UNIT_VALUE" val="27"/>
  <p:tag name="KSO_WM_UNIT_HIGHLIGHT" val="0"/>
  <p:tag name="KSO_WM_UNIT_COMPATIBLE" val="0"/>
  <p:tag name="KSO_WM_UNIT_CLEAR" val="0"/>
  <p:tag name="KSO_WM_BEAUTIFY_FLAG" val="#wm#"/>
  <p:tag name="KSO_WM_DIAGRAM_GROUP_CODE" val="l1_1"/>
  <p:tag name="KSO_WM_UNIT_ID" val="custom20188997_4*h_a*1_1"/>
  <p:tag name="KSO_WM_UNIT_PRESET_TEXT" val="点击输入本栏的具体文字，简明扼要地说明内容"/>
  <p:tag name="KSO_WM_UNIT_TEXT_FILL_FORE_SCHEMECOLOR_INDEX" val="15"/>
  <p:tag name="KSO_WM_UNIT_TEXT_FILL_TYPE" val="1"/>
  <p:tag name="KSO_WM_UNIT_USESOURCEFORMAT_APPLY" val="1"/>
</p:tagLst>
</file>

<file path=ppt/tags/tag76.xml><?xml version="1.0" encoding="utf-8"?>
<p:tagLst xmlns:p="http://schemas.openxmlformats.org/presentationml/2006/main">
  <p:tag name="KSO_WM_TEMPLATE_CATEGORY" val="custom"/>
  <p:tag name="KSO_WM_TEMPLATE_INDEX" val="20188997"/>
  <p:tag name="KSO_WM_TAG_VERSION" val="1.0"/>
  <p:tag name="KSO_WM_UNIT_TYPE" val="a"/>
  <p:tag name="KSO_WM_UNIT_INDEX" val="1"/>
  <p:tag name="KSO_WM_UNIT_LAYERLEVEL" val="1"/>
  <p:tag name="KSO_WM_UNIT_VALUE" val="11"/>
  <p:tag name="KSO_WM_UNIT_ISCONTENTSTITLE" val="0"/>
  <p:tag name="KSO_WM_UNIT_HIGHLIGHT" val="0"/>
  <p:tag name="KSO_WM_UNIT_COMPATIBLE" val="0"/>
  <p:tag name="KSO_WM_UNIT_CLEAR" val="0"/>
  <p:tag name="KSO_WM_BEAUTIFY_FLAG" val="#wm#"/>
  <p:tag name="KSO_WM_DIAGRAM_GROUP_CODE" val="l1_1"/>
  <p:tag name="KSO_WM_UNIT_ID" val="custom20188997_4*a*1"/>
  <p:tag name="KSO_WM_UNIT_PRESET_TEXT" val="1.1 选题背景"/>
  <p:tag name="KSO_WM_UNIT_TEXT_FILL_FORE_SCHEMECOLOR_INDEX" val="15"/>
  <p:tag name="KSO_WM_UNIT_TEXT_FILL_TYPE" val="1"/>
  <p:tag name="KSO_WM_UNIT_USESOURCEFORMAT_APPLY" val="1"/>
</p:tagLst>
</file>

<file path=ppt/tags/tag77.xml><?xml version="1.0" encoding="utf-8"?>
<p:tagLst xmlns:p="http://schemas.openxmlformats.org/presentationml/2006/main">
  <p:tag name="KSO_WM_TAG_VERSION" val="1.0"/>
  <p:tag name="KSO_WM_SLIDE_ITEM_CNT" val="2"/>
  <p:tag name="KSO_WM_SLIDE_LAYOUT" val="a_l_h"/>
  <p:tag name="KSO_WM_SLIDE_LAYOUT_CNT" val="1_1_1"/>
  <p:tag name="KSO_WM_SLIDE_TYPE" val="text"/>
  <p:tag name="KSO_WM_SLIDE_SUBTYPE" val="diag"/>
  <p:tag name="KSO_WM_BEAUTIFY_FLAG" val="#wm#"/>
  <p:tag name="KSO_WM_SLIDE_POSITION" val="50*160"/>
  <p:tag name="KSO_WM_SLIDE_SIZE" val="844*321"/>
  <p:tag name="KSO_WM_COMBINE_RELATE_SLIDE_ID" val="background20185107_4"/>
  <p:tag name="KSO_WM_TEMPLATE_CATEGORY" val="custom"/>
  <p:tag name="KSO_WM_TEMPLATE_INDEX" val="20188997"/>
  <p:tag name="KSO_WM_SLIDE_ID" val="custom20188997_4"/>
  <p:tag name="KSO_WM_SLIDE_INDEX" val="4"/>
  <p:tag name="KSO_WM_DIAGRAM_GROUP_CODE" val="l1-2"/>
  <p:tag name="KSO_WM_TEMPLATE_SUBCATEGORY" val="combine"/>
</p:tagLst>
</file>

<file path=ppt/tags/tag78.xml><?xml version="1.0" encoding="utf-8"?>
<p:tagLst xmlns:p="http://schemas.openxmlformats.org/presentationml/2006/main">
  <p:tag name="KSO_WM_DIAGRAM_GROUP_CODE" val="l1_1"/>
  <p:tag name="KSO_WM_TAG_VERSION" val="1.0"/>
  <p:tag name="KSO_WM_BEAUTIFY_FLAG" val="#wm#"/>
  <p:tag name="KSO_WM_UNIT_TYPE" val="i"/>
  <p:tag name="KSO_WM_UNIT_ID" val="custom20188997_4*i*3"/>
  <p:tag name="KSO_WM_TEMPLATE_CATEGORY" val="custom"/>
  <p:tag name="KSO_WM_TEMPLATE_INDEX" val="20188997"/>
  <p:tag name="KSO_WM_UNIT_INDEX" val="3"/>
  <p:tag name="KSO_WM_UNIT_FILL_FORE_SCHEMECOLOR_INDEX" val="5"/>
  <p:tag name="KSO_WM_UNIT_FILL_TYPE" val="1"/>
  <p:tag name="KSO_WM_UNIT_TEXT_FILL_FORE_SCHEMECOLOR_INDEX" val="2"/>
  <p:tag name="KSO_WM_UNIT_TEXT_FILL_TYPE" val="1"/>
  <p:tag name="KSO_WM_UNIT_USESOURCEFORMAT_APPLY" val="1"/>
</p:tagLst>
</file>

<file path=ppt/tags/tag79.xml><?xml version="1.0" encoding="utf-8"?>
<p:tagLst xmlns:p="http://schemas.openxmlformats.org/presentationml/2006/main">
  <p:tag name="KSO_WM_TEMPLATE_CATEGORY" val="custom"/>
  <p:tag name="KSO_WM_TEMPLATE_INDEX" val="20188997"/>
  <p:tag name="KSO_WM_TAG_VERSION" val="1.0"/>
  <p:tag name="KSO_WM_UNIT_TYPE" val="h_a"/>
  <p:tag name="KSO_WM_UNIT_INDEX" val="1_1"/>
  <p:tag name="KSO_WM_UNIT_LAYERLEVEL" val="1_1"/>
  <p:tag name="KSO_WM_UNIT_VALUE" val="27"/>
  <p:tag name="KSO_WM_UNIT_HIGHLIGHT" val="0"/>
  <p:tag name="KSO_WM_UNIT_COMPATIBLE" val="0"/>
  <p:tag name="KSO_WM_UNIT_CLEAR" val="0"/>
  <p:tag name="KSO_WM_BEAUTIFY_FLAG" val="#wm#"/>
  <p:tag name="KSO_WM_DIAGRAM_GROUP_CODE" val="l1_1"/>
  <p:tag name="KSO_WM_UNIT_ID" val="custom20188997_4*h_a*1_1"/>
  <p:tag name="KSO_WM_UNIT_PRESET_TEXT" val="点击输入本栏的具体文字，简明扼要地说明内容"/>
  <p:tag name="KSO_WM_UNIT_TEXT_FILL_FORE_SCHEMECOLOR_INDEX" val="15"/>
  <p:tag name="KSO_WM_UNIT_TEXT_FILL_TYPE" val="1"/>
  <p:tag name="KSO_WM_UNIT_USESOURCEFORMAT_APPLY" val="1"/>
</p:tagLst>
</file>

<file path=ppt/tags/tag8.xml><?xml version="1.0" encoding="utf-8"?>
<p:tagLst xmlns:p="http://schemas.openxmlformats.org/presentationml/2006/main">
  <p:tag name="KSO_WM_TEMPLATE_CATEGORY" val="custom"/>
  <p:tag name="KSO_WM_TEMPLATE_INDEX" val="20188997"/>
  <p:tag name="KSO_WM_TAG_VERSION" val="1.0"/>
  <p:tag name="KSO_WM_UNIT_TYPE" val="j"/>
  <p:tag name="KSO_WM_UNIT_INDEX" val="1"/>
  <p:tag name="KSO_WM_UNIT_LAYERLEVEL" val="1"/>
  <p:tag name="KSO_WM_UNIT_VALUE" val="276*362"/>
  <p:tag name="KSO_WM_UNIT_HIGHLIGHT" val="0"/>
  <p:tag name="KSO_WM_UNIT_COMPATIBLE" val="1"/>
  <p:tag name="KSO_WM_UNIT_CLEAR" val="0"/>
  <p:tag name="KSO_WM_BEAUTIFY_FLAG" val="#wm#"/>
  <p:tag name="KSO_WM_UNIT_ID" val="custom20188997_1*j*1"/>
</p:tagLst>
</file>

<file path=ppt/tags/tag80.xml><?xml version="1.0" encoding="utf-8"?>
<p:tagLst xmlns:p="http://schemas.openxmlformats.org/presentationml/2006/main">
  <p:tag name="KSO_WM_TEMPLATE_CATEGORY" val="custom"/>
  <p:tag name="KSO_WM_TEMPLATE_INDEX" val="20188997"/>
  <p:tag name="KSO_WM_TAG_VERSION" val="1.0"/>
  <p:tag name="KSO_WM_UNIT_TYPE" val="a"/>
  <p:tag name="KSO_WM_UNIT_INDEX" val="1"/>
  <p:tag name="KSO_WM_UNIT_LAYERLEVEL" val="1"/>
  <p:tag name="KSO_WM_UNIT_VALUE" val="11"/>
  <p:tag name="KSO_WM_UNIT_ISCONTENTSTITLE" val="0"/>
  <p:tag name="KSO_WM_UNIT_HIGHLIGHT" val="0"/>
  <p:tag name="KSO_WM_UNIT_COMPATIBLE" val="0"/>
  <p:tag name="KSO_WM_UNIT_CLEAR" val="0"/>
  <p:tag name="KSO_WM_BEAUTIFY_FLAG" val="#wm#"/>
  <p:tag name="KSO_WM_DIAGRAM_GROUP_CODE" val="l1_1"/>
  <p:tag name="KSO_WM_UNIT_ID" val="custom20188997_4*a*1"/>
  <p:tag name="KSO_WM_UNIT_PRESET_TEXT" val="1.1 选题背景"/>
  <p:tag name="KSO_WM_UNIT_TEXT_FILL_FORE_SCHEMECOLOR_INDEX" val="15"/>
  <p:tag name="KSO_WM_UNIT_TEXT_FILL_TYPE" val="1"/>
  <p:tag name="KSO_WM_UNIT_USESOURCEFORMAT_APPLY" val="1"/>
</p:tagLst>
</file>

<file path=ppt/tags/tag81.xml><?xml version="1.0" encoding="utf-8"?>
<p:tagLst xmlns:p="http://schemas.openxmlformats.org/presentationml/2006/main">
  <p:tag name="KSO_WM_TAG_VERSION" val="1.0"/>
  <p:tag name="KSO_WM_SLIDE_ITEM_CNT" val="2"/>
  <p:tag name="KSO_WM_SLIDE_LAYOUT" val="a_l_h"/>
  <p:tag name="KSO_WM_SLIDE_LAYOUT_CNT" val="1_1_1"/>
  <p:tag name="KSO_WM_SLIDE_TYPE" val="text"/>
  <p:tag name="KSO_WM_SLIDE_SUBTYPE" val="diag"/>
  <p:tag name="KSO_WM_BEAUTIFY_FLAG" val="#wm#"/>
  <p:tag name="KSO_WM_SLIDE_POSITION" val="50*160"/>
  <p:tag name="KSO_WM_SLIDE_SIZE" val="844*321"/>
  <p:tag name="KSO_WM_COMBINE_RELATE_SLIDE_ID" val="background20185107_4"/>
  <p:tag name="KSO_WM_TEMPLATE_CATEGORY" val="custom"/>
  <p:tag name="KSO_WM_TEMPLATE_INDEX" val="20188997"/>
  <p:tag name="KSO_WM_SLIDE_ID" val="custom20188997_4"/>
  <p:tag name="KSO_WM_SLIDE_INDEX" val="4"/>
  <p:tag name="KSO_WM_DIAGRAM_GROUP_CODE" val="l1-2"/>
  <p:tag name="KSO_WM_TEMPLATE_SUBCATEGORY" val="combine"/>
</p:tagLst>
</file>

<file path=ppt/tags/tag82.xml><?xml version="1.0" encoding="utf-8"?>
<p:tagLst xmlns:p="http://schemas.openxmlformats.org/presentationml/2006/main">
  <p:tag name="KSO_WM_DIAGRAM_GROUP_CODE" val="l1_1"/>
  <p:tag name="KSO_WM_TAG_VERSION" val="1.0"/>
  <p:tag name="KSO_WM_BEAUTIFY_FLAG" val="#wm#"/>
  <p:tag name="KSO_WM_UNIT_TYPE" val="i"/>
  <p:tag name="KSO_WM_UNIT_ID" val="custom20188997_4*i*3"/>
  <p:tag name="KSO_WM_TEMPLATE_CATEGORY" val="custom"/>
  <p:tag name="KSO_WM_TEMPLATE_INDEX" val="20188997"/>
  <p:tag name="KSO_WM_UNIT_INDEX" val="3"/>
  <p:tag name="KSO_WM_UNIT_FILL_FORE_SCHEMECOLOR_INDEX" val="5"/>
  <p:tag name="KSO_WM_UNIT_FILL_TYPE" val="1"/>
  <p:tag name="KSO_WM_UNIT_TEXT_FILL_FORE_SCHEMECOLOR_INDEX" val="2"/>
  <p:tag name="KSO_WM_UNIT_TEXT_FILL_TYPE" val="1"/>
  <p:tag name="KSO_WM_UNIT_USESOURCEFORMAT_APPLY" val="1"/>
</p:tagLst>
</file>

<file path=ppt/tags/tag83.xml><?xml version="1.0" encoding="utf-8"?>
<p:tagLst xmlns:p="http://schemas.openxmlformats.org/presentationml/2006/main">
  <p:tag name="KSO_WM_TEMPLATE_CATEGORY" val="custom"/>
  <p:tag name="KSO_WM_TEMPLATE_INDEX" val="20188997"/>
  <p:tag name="KSO_WM_TAG_VERSION" val="1.0"/>
  <p:tag name="KSO_WM_UNIT_TYPE" val="h_a"/>
  <p:tag name="KSO_WM_UNIT_INDEX" val="1_1"/>
  <p:tag name="KSO_WM_UNIT_LAYERLEVEL" val="1_1"/>
  <p:tag name="KSO_WM_UNIT_VALUE" val="27"/>
  <p:tag name="KSO_WM_UNIT_HIGHLIGHT" val="0"/>
  <p:tag name="KSO_WM_UNIT_COMPATIBLE" val="0"/>
  <p:tag name="KSO_WM_UNIT_CLEAR" val="0"/>
  <p:tag name="KSO_WM_BEAUTIFY_FLAG" val="#wm#"/>
  <p:tag name="KSO_WM_DIAGRAM_GROUP_CODE" val="l1_1"/>
  <p:tag name="KSO_WM_UNIT_ID" val="custom20188997_4*h_a*1_1"/>
  <p:tag name="KSO_WM_UNIT_PRESET_TEXT" val="点击输入本栏的具体文字，简明扼要地说明内容"/>
  <p:tag name="KSO_WM_UNIT_TEXT_FILL_FORE_SCHEMECOLOR_INDEX" val="15"/>
  <p:tag name="KSO_WM_UNIT_TEXT_FILL_TYPE" val="1"/>
  <p:tag name="KSO_WM_UNIT_USESOURCEFORMAT_APPLY" val="1"/>
</p:tagLst>
</file>

<file path=ppt/tags/tag84.xml><?xml version="1.0" encoding="utf-8"?>
<p:tagLst xmlns:p="http://schemas.openxmlformats.org/presentationml/2006/main">
  <p:tag name="KSO_WM_TEMPLATE_CATEGORY" val="custom"/>
  <p:tag name="KSO_WM_TEMPLATE_INDEX" val="20188997"/>
  <p:tag name="KSO_WM_TAG_VERSION" val="1.0"/>
  <p:tag name="KSO_WM_UNIT_TYPE" val="a"/>
  <p:tag name="KSO_WM_UNIT_INDEX" val="1"/>
  <p:tag name="KSO_WM_UNIT_LAYERLEVEL" val="1"/>
  <p:tag name="KSO_WM_UNIT_VALUE" val="11"/>
  <p:tag name="KSO_WM_UNIT_ISCONTENTSTITLE" val="0"/>
  <p:tag name="KSO_WM_UNIT_HIGHLIGHT" val="0"/>
  <p:tag name="KSO_WM_UNIT_COMPATIBLE" val="0"/>
  <p:tag name="KSO_WM_UNIT_CLEAR" val="0"/>
  <p:tag name="KSO_WM_BEAUTIFY_FLAG" val="#wm#"/>
  <p:tag name="KSO_WM_DIAGRAM_GROUP_CODE" val="l1_1"/>
  <p:tag name="KSO_WM_UNIT_ID" val="custom20188997_4*a*1"/>
  <p:tag name="KSO_WM_UNIT_PRESET_TEXT" val="1.1 选题背景"/>
  <p:tag name="KSO_WM_UNIT_TEXT_FILL_FORE_SCHEMECOLOR_INDEX" val="15"/>
  <p:tag name="KSO_WM_UNIT_TEXT_FILL_TYPE" val="1"/>
  <p:tag name="KSO_WM_UNIT_USESOURCEFORMAT_APPLY" val="1"/>
</p:tagLst>
</file>

<file path=ppt/tags/tag85.xml><?xml version="1.0" encoding="utf-8"?>
<p:tagLst xmlns:p="http://schemas.openxmlformats.org/presentationml/2006/main">
  <p:tag name="KSO_WM_TAG_VERSION" val="1.0"/>
  <p:tag name="KSO_WM_SLIDE_ITEM_CNT" val="2"/>
  <p:tag name="KSO_WM_SLIDE_LAYOUT" val="a_l_h"/>
  <p:tag name="KSO_WM_SLIDE_LAYOUT_CNT" val="1_1_1"/>
  <p:tag name="KSO_WM_SLIDE_TYPE" val="text"/>
  <p:tag name="KSO_WM_SLIDE_SUBTYPE" val="diag"/>
  <p:tag name="KSO_WM_BEAUTIFY_FLAG" val="#wm#"/>
  <p:tag name="KSO_WM_SLIDE_POSITION" val="50*160"/>
  <p:tag name="KSO_WM_SLIDE_SIZE" val="844*321"/>
  <p:tag name="KSO_WM_COMBINE_RELATE_SLIDE_ID" val="background20185107_4"/>
  <p:tag name="KSO_WM_TEMPLATE_CATEGORY" val="custom"/>
  <p:tag name="KSO_WM_TEMPLATE_INDEX" val="20188997"/>
  <p:tag name="KSO_WM_SLIDE_ID" val="custom20188997_4"/>
  <p:tag name="KSO_WM_SLIDE_INDEX" val="4"/>
  <p:tag name="KSO_WM_DIAGRAM_GROUP_CODE" val="l1-2"/>
  <p:tag name="KSO_WM_TEMPLATE_SUBCATEGORY" val="combine"/>
</p:tagLst>
</file>

<file path=ppt/tags/tag86.xml><?xml version="1.0" encoding="utf-8"?>
<p:tagLst xmlns:p="http://schemas.openxmlformats.org/presentationml/2006/main">
  <p:tag name="KSO_WM_BEAUTIFY_FLAG" val="#wm#"/>
  <p:tag name="KSO_WM_TEMPLATE_CATEGORY" val="custom"/>
  <p:tag name="KSO_WM_TEMPLATE_INDEX" val="20188997"/>
</p:tagLst>
</file>

<file path=ppt/tags/tag87.xml><?xml version="1.0" encoding="utf-8"?>
<p:tagLst xmlns:p="http://schemas.openxmlformats.org/presentationml/2006/main">
  <p:tag name="KSO_WM_TEMPLATE_CATEGORY" val="custom"/>
  <p:tag name="KSO_WM_TEMPLATE_INDEX" val="20188997"/>
  <p:tag name="KSO_WM_UNIT_TYPE" val="e"/>
  <p:tag name="KSO_WM_UNIT_INDEX" val="1"/>
  <p:tag name="KSO_WM_UNIT_LAYERLEVEL" val="1"/>
  <p:tag name="KSO_WM_UNIT_VALUE" val="8"/>
  <p:tag name="KSO_WM_UNIT_HIGHLIGHT" val="0"/>
  <p:tag name="KSO_WM_UNIT_COMPATIBLE" val="1"/>
  <p:tag name="KSO_WM_UNIT_CLEAR" val="0"/>
  <p:tag name="KSO_WM_BEAUTIFY_FLAG" val="#wm#"/>
  <p:tag name="KSO_WM_TAG_VERSION" val="1.0"/>
  <p:tag name="KSO_WM_UNIT_ID" val="custom20188997_9*e*1"/>
  <p:tag name="KSO_WM_UNIT_PRESET_TEXT" val="PART&#13;FOUR"/>
</p:tagLst>
</file>

<file path=ppt/tags/tag88.xml><?xml version="1.0" encoding="utf-8"?>
<p:tagLst xmlns:p="http://schemas.openxmlformats.org/presentationml/2006/main">
  <p:tag name="KSO_WM_TEMPLATE_CATEGORY" val="custom"/>
  <p:tag name="KSO_WM_TEMPLATE_INDEX" val="20188997"/>
  <p:tag name="KSO_WM_UNIT_TYPE" val="a"/>
  <p:tag name="KSO_WM_UNIT_INDEX" val="1"/>
  <p:tag name="KSO_WM_UNIT_LAYERLEVEL" val="1"/>
  <p:tag name="KSO_WM_UNIT_VALUE" val="9"/>
  <p:tag name="KSO_WM_UNIT_ISCONTENTSTITLE" val="0"/>
  <p:tag name="KSO_WM_UNIT_HIGHLIGHT" val="0"/>
  <p:tag name="KSO_WM_UNIT_COMPATIBLE" val="0"/>
  <p:tag name="KSO_WM_UNIT_CLEAR" val="0"/>
  <p:tag name="KSO_WM_BEAUTIFY_FLAG" val="#wm#"/>
  <p:tag name="KSO_WM_TAG_VERSION" val="1.0"/>
  <p:tag name="KSO_WM_UNIT_ID" val="custom20188997_9*a*1"/>
  <p:tag name="KSO_WM_UNIT_PRESET_TEXT" val="4. 成果应用"/>
</p:tagLst>
</file>

<file path=ppt/tags/tag89.xml><?xml version="1.0" encoding="utf-8"?>
<p:tagLst xmlns:p="http://schemas.openxmlformats.org/presentationml/2006/main">
  <p:tag name="KSO_WM_TAG_VERSION" val="1.0"/>
  <p:tag name="KSO_WM_SLIDE_ITEM_CNT" val="2"/>
  <p:tag name="KSO_WM_SLIDE_LAYOUT" val="a_f_e"/>
  <p:tag name="KSO_WM_SLIDE_LAYOUT_CNT" val="1_1_1"/>
  <p:tag name="KSO_WM_SLIDE_TYPE" val="sectionTitle"/>
  <p:tag name="KSO_WM_SLIDE_SUBTYPE" val="pureTxt"/>
  <p:tag name="KSO_WM_BEAUTIFY_FLAG" val="#wm#"/>
  <p:tag name="KSO_WM_COMBINE_RELATE_SLIDE_ID" val="background20185107_9"/>
  <p:tag name="KSO_WM_TEMPLATE_CATEGORY" val="custom"/>
  <p:tag name="KSO_WM_TEMPLATE_INDEX" val="20188997"/>
  <p:tag name="KSO_WM_SLIDE_ID" val="custom20188997_9"/>
  <p:tag name="KSO_WM_SLIDE_INDEX" val="9"/>
  <p:tag name="KSO_WM_TEMPLATE_SUBCATEGORY" val="combine"/>
</p:tagLst>
</file>

<file path=ppt/tags/tag9.xml><?xml version="1.0" encoding="utf-8"?>
<p:tagLst xmlns:p="http://schemas.openxmlformats.org/presentationml/2006/main">
  <p:tag name="KSO_WM_TAG_VERSION" val="1.0"/>
  <p:tag name="KSO_WM_BEAUTIFY_FLAG" val="#wm#"/>
  <p:tag name="KSO_WM_UNIT_TYPE" val="i"/>
  <p:tag name="KSO_WM_UNIT_ID" val="custom20188997_1*i*6"/>
  <p:tag name="KSO_WM_TEMPLATE_CATEGORY" val="custom"/>
  <p:tag name="KSO_WM_TEMPLATE_INDEX" val="20188997"/>
  <p:tag name="KSO_WM_UNIT_INDEX" val="6"/>
</p:tagLst>
</file>

<file path=ppt/tags/tag90.xml><?xml version="1.0" encoding="utf-8"?>
<p:tagLst xmlns:p="http://schemas.openxmlformats.org/presentationml/2006/main">
  <p:tag name="KSO_WM_BEAUTIFY_FLAG" val="#wm#"/>
  <p:tag name="KSO_WM_TEMPLATE_CATEGORY" val="custom"/>
  <p:tag name="KSO_WM_TEMPLATE_INDEX" val="20188997"/>
</p:tagLst>
</file>

<file path=ppt/tags/tag91.xml><?xml version="1.0" encoding="utf-8"?>
<p:tagLst xmlns:p="http://schemas.openxmlformats.org/presentationml/2006/main">
  <p:tag name="KSO_WM_TEMPLATE_CATEGORY" val="custom"/>
  <p:tag name="KSO_WM_TEMPLATE_INDEX" val="20188997"/>
  <p:tag name="KSO_WM_UNIT_TYPE" val="l_i"/>
  <p:tag name="KSO_WM_UNIT_INDEX" val="1_1"/>
  <p:tag name="KSO_WM_UNIT_LAYERLEVEL" val="1_1"/>
  <p:tag name="KSO_WM_BEAUTIFY_FLAG" val="#wm#"/>
  <p:tag name="KSO_WM_TAG_VERSION" val="1.0"/>
  <p:tag name="KSO_WM_DIAGRAM_GROUP_CODE" val="l1-3"/>
  <p:tag name="KSO_WM_UNIT_ID" val="custom20188997_10*l_i*1_1"/>
</p:tagLst>
</file>

<file path=ppt/tags/tag92.xml><?xml version="1.0" encoding="utf-8"?>
<p:tagLst xmlns:p="http://schemas.openxmlformats.org/presentationml/2006/main">
  <p:tag name="KSO_WM_TEMPLATE_CATEGORY" val="custom"/>
  <p:tag name="KSO_WM_TEMPLATE_INDEX" val="20188997"/>
  <p:tag name="KSO_WM_UNIT_TYPE" val="l_i"/>
  <p:tag name="KSO_WM_UNIT_INDEX" val="1_4"/>
  <p:tag name="KSO_WM_UNIT_LAYERLEVEL" val="1_1"/>
  <p:tag name="KSO_WM_BEAUTIFY_FLAG" val="#wm#"/>
  <p:tag name="KSO_WM_TAG_VERSION" val="1.0"/>
  <p:tag name="KSO_WM_DIAGRAM_GROUP_CODE" val="l1-3"/>
  <p:tag name="KSO_WM_UNIT_ID" val="custom20188997_10*l_i*1_4"/>
</p:tagLst>
</file>

<file path=ppt/tags/tag93.xml><?xml version="1.0" encoding="utf-8"?>
<p:tagLst xmlns:p="http://schemas.openxmlformats.org/presentationml/2006/main">
  <p:tag name="KSO_WM_TEMPLATE_CATEGORY" val="custom"/>
  <p:tag name="KSO_WM_TEMPLATE_INDEX" val="20188997"/>
  <p:tag name="KSO_WM_UNIT_TYPE" val="l_h_a"/>
  <p:tag name="KSO_WM_UNIT_INDEX" val="1_1_1"/>
  <p:tag name="KSO_WM_UNIT_LAYERLEVEL" val="1_1_1"/>
  <p:tag name="KSO_WM_UNIT_VALUE" val="10"/>
  <p:tag name="KSO_WM_UNIT_HIGHLIGHT" val="0"/>
  <p:tag name="KSO_WM_UNIT_COMPATIBLE" val="0"/>
  <p:tag name="KSO_WM_UNIT_CLEAR" val="0"/>
  <p:tag name="KSO_WM_BEAUTIFY_FLAG" val="#wm#"/>
  <p:tag name="KSO_WM_TAG_VERSION" val="1.0"/>
  <p:tag name="KSO_WM_DIAGRAM_GROUP_CODE" val="l1-3"/>
  <p:tag name="KSO_WM_UNIT_ID" val="custom20188997_10*l_h_a*1_1_1"/>
  <p:tag name="KSO_WM_UNIT_PRESET_TEXT" val="请输入你的标题"/>
</p:tagLst>
</file>

<file path=ppt/tags/tag94.xml><?xml version="1.0" encoding="utf-8"?>
<p:tagLst xmlns:p="http://schemas.openxmlformats.org/presentationml/2006/main">
  <p:tag name="KSO_WM_TEMPLATE_CATEGORY" val="custom"/>
  <p:tag name="KSO_WM_TEMPLATE_INDEX" val="20188997"/>
  <p:tag name="KSO_WM_UNIT_TYPE" val="l_h_f"/>
  <p:tag name="KSO_WM_UNIT_INDEX" val="1_1_1"/>
  <p:tag name="KSO_WM_UNIT_LAYERLEVEL" val="1_1_1"/>
  <p:tag name="KSO_WM_UNIT_VALUE" val="52"/>
  <p:tag name="KSO_WM_UNIT_HIGHLIGHT" val="0"/>
  <p:tag name="KSO_WM_UNIT_COMPATIBLE" val="0"/>
  <p:tag name="KSO_WM_UNIT_CLEAR" val="0"/>
  <p:tag name="KSO_WM_BEAUTIFY_FLAG" val="#wm#"/>
  <p:tag name="KSO_WM_TAG_VERSION" val="1.0"/>
  <p:tag name="KSO_WM_DIAGRAM_GROUP_CODE" val="l1-3"/>
  <p:tag name="KSO_WM_UNIT_ID" val="custom20188997_10*l_h_f*1_1_1"/>
  <p:tag name="KSO_WM_UNIT_PRESET_TEXT" val="点击输入本栏的具体文字，简明扼要地说明分项内容，作为概念的解说。"/>
</p:tagLst>
</file>

<file path=ppt/tags/tag95.xml><?xml version="1.0" encoding="utf-8"?>
<p:tagLst xmlns:p="http://schemas.openxmlformats.org/presentationml/2006/main">
  <p:tag name="KSO_WM_DIAGRAM_GROUP_CODE" val="l1_1"/>
  <p:tag name="KSO_WM_TAG_VERSION" val="1.0"/>
  <p:tag name="KSO_WM_BEAUTIFY_FLAG" val="#wm#"/>
  <p:tag name="KSO_WM_UNIT_TYPE" val="i"/>
  <p:tag name="KSO_WM_UNIT_ID" val="custom20188997_10*i*4"/>
  <p:tag name="KSO_WM_TEMPLATE_CATEGORY" val="custom"/>
  <p:tag name="KSO_WM_TEMPLATE_INDEX" val="20188997"/>
  <p:tag name="KSO_WM_UNIT_INDEX" val="4"/>
</p:tagLst>
</file>

<file path=ppt/tags/tag96.xml><?xml version="1.0" encoding="utf-8"?>
<p:tagLst xmlns:p="http://schemas.openxmlformats.org/presentationml/2006/main">
  <p:tag name="KSO_WM_TEMPLATE_CATEGORY" val="custom"/>
  <p:tag name="KSO_WM_TEMPLATE_INDEX" val="20188997"/>
  <p:tag name="KSO_WM_UNIT_TYPE" val="a"/>
  <p:tag name="KSO_WM_UNIT_INDEX" val="1"/>
  <p:tag name="KSO_WM_UNIT_LAYERLEVEL" val="1"/>
  <p:tag name="KSO_WM_UNIT_VALUE" val="11"/>
  <p:tag name="KSO_WM_UNIT_ISCONTENTSTITLE" val="0"/>
  <p:tag name="KSO_WM_UNIT_HIGHLIGHT" val="0"/>
  <p:tag name="KSO_WM_UNIT_COMPATIBLE" val="0"/>
  <p:tag name="KSO_WM_UNIT_CLEAR" val="0"/>
  <p:tag name="KSO_WM_BEAUTIFY_FLAG" val="#wm#"/>
  <p:tag name="KSO_WM_TAG_VERSION" val="1.0"/>
  <p:tag name="KSO_WM_DIAGRAM_GROUP_CODE" val="l1_1"/>
  <p:tag name="KSO_WM_UNIT_ID" val="custom20188997_10*a*1"/>
  <p:tag name="KSO_WM_UNIT_PRESET_TEXT" val="4.1 研究成果"/>
</p:tagLst>
</file>

<file path=ppt/tags/tag97.xml><?xml version="1.0" encoding="utf-8"?>
<p:tagLst xmlns:p="http://schemas.openxmlformats.org/presentationml/2006/main">
  <p:tag name="KSO_WM_TEMPLATE_CATEGORY" val="custom"/>
  <p:tag name="KSO_WM_TEMPLATE_INDEX" val="20188997"/>
  <p:tag name="KSO_WM_UNIT_TYPE" val="l_h_i"/>
  <p:tag name="KSO_WM_UNIT_INDEX" val="1_1_1"/>
  <p:tag name="KSO_WM_UNIT_LAYERLEVEL" val="1_1_1"/>
  <p:tag name="KSO_WM_BEAUTIFY_FLAG" val="#wm#"/>
  <p:tag name="KSO_WM_TAG_VERSION" val="1.0"/>
  <p:tag name="KSO_WM_DIAGRAM_GROUP_CODE" val="l1-3"/>
  <p:tag name="KSO_WM_UNIT_ID" val="custom20188997_10*l_h_i*1_1_1"/>
</p:tagLst>
</file>

<file path=ppt/tags/tag98.xml><?xml version="1.0" encoding="utf-8"?>
<p:tagLst xmlns:p="http://schemas.openxmlformats.org/presentationml/2006/main">
  <p:tag name="KSO_WM_TEMPLATE_CATEGORY" val="custom"/>
  <p:tag name="KSO_WM_TEMPLATE_INDEX" val="20188997"/>
  <p:tag name="KSO_WM_UNIT_TYPE" val="l_h_a"/>
  <p:tag name="KSO_WM_UNIT_INDEX" val="1_2_1"/>
  <p:tag name="KSO_WM_UNIT_LAYERLEVEL" val="1_1_1"/>
  <p:tag name="KSO_WM_UNIT_VALUE" val="10"/>
  <p:tag name="KSO_WM_UNIT_HIGHLIGHT" val="0"/>
  <p:tag name="KSO_WM_UNIT_COMPATIBLE" val="0"/>
  <p:tag name="KSO_WM_UNIT_CLEAR" val="0"/>
  <p:tag name="KSO_WM_BEAUTIFY_FLAG" val="#wm#"/>
  <p:tag name="KSO_WM_TAG_VERSION" val="1.0"/>
  <p:tag name="KSO_WM_DIAGRAM_GROUP_CODE" val="l1-3"/>
  <p:tag name="KSO_WM_UNIT_ID" val="custom20188997_10*l_h_a*1_2_1"/>
  <p:tag name="KSO_WM_UNIT_PRESET_TEXT" val="请输入你的标题"/>
</p:tagLst>
</file>

<file path=ppt/tags/tag99.xml><?xml version="1.0" encoding="utf-8"?>
<p:tagLst xmlns:p="http://schemas.openxmlformats.org/presentationml/2006/main">
  <p:tag name="KSO_WM_TEMPLATE_CATEGORY" val="custom"/>
  <p:tag name="KSO_WM_TEMPLATE_INDEX" val="20188997"/>
  <p:tag name="KSO_WM_UNIT_TYPE" val="l_h_f"/>
  <p:tag name="KSO_WM_UNIT_INDEX" val="1_2_1"/>
  <p:tag name="KSO_WM_UNIT_LAYERLEVEL" val="1_1_1"/>
  <p:tag name="KSO_WM_UNIT_VALUE" val="52"/>
  <p:tag name="KSO_WM_UNIT_HIGHLIGHT" val="0"/>
  <p:tag name="KSO_WM_UNIT_COMPATIBLE" val="0"/>
  <p:tag name="KSO_WM_UNIT_CLEAR" val="0"/>
  <p:tag name="KSO_WM_BEAUTIFY_FLAG" val="#wm#"/>
  <p:tag name="KSO_WM_TAG_VERSION" val="1.0"/>
  <p:tag name="KSO_WM_DIAGRAM_GROUP_CODE" val="l1-3"/>
  <p:tag name="KSO_WM_UNIT_ID" val="custom20188997_10*l_h_f*1_2_1"/>
  <p:tag name="KSO_WM_UNIT_PRESET_TEXT" val="点击输入本栏的具体文字，简明扼要地说明分项内容，作为概念的解说。"/>
</p:tagLst>
</file>

<file path=ppt/theme/theme1.xml><?xml version="1.0" encoding="utf-8"?>
<a:theme xmlns:a="http://schemas.openxmlformats.org/drawingml/2006/main" name="1_Office 主题​​">
  <a:themeElements>
    <a:clrScheme name="自定义 305">
      <a:dk1>
        <a:srgbClr val="000000"/>
      </a:dk1>
      <a:lt1>
        <a:srgbClr val="FFFFFF"/>
      </a:lt1>
      <a:dk2>
        <a:srgbClr val="1E7EF2"/>
      </a:dk2>
      <a:lt2>
        <a:srgbClr val="E7E6E6"/>
      </a:lt2>
      <a:accent1>
        <a:srgbClr val="1E7EF2"/>
      </a:accent1>
      <a:accent2>
        <a:srgbClr val="4E4E4E"/>
      </a:accent2>
      <a:accent3>
        <a:srgbClr val="FFFFFF"/>
      </a:accent3>
      <a:accent4>
        <a:srgbClr val="1A45F3"/>
      </a:accent4>
      <a:accent5>
        <a:srgbClr val="1A45F3"/>
      </a:accent5>
      <a:accent6>
        <a:srgbClr val="1A45F3"/>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305">
    <a:dk1>
      <a:srgbClr val="000000"/>
    </a:dk1>
    <a:lt1>
      <a:srgbClr val="FFFFFF"/>
    </a:lt1>
    <a:dk2>
      <a:srgbClr val="1E7EF2"/>
    </a:dk2>
    <a:lt2>
      <a:srgbClr val="E7E6E6"/>
    </a:lt2>
    <a:accent1>
      <a:srgbClr val="1E7EF2"/>
    </a:accent1>
    <a:accent2>
      <a:srgbClr val="4E4E4E"/>
    </a:accent2>
    <a:accent3>
      <a:srgbClr val="FFFFFF"/>
    </a:accent3>
    <a:accent4>
      <a:srgbClr val="1A45F3"/>
    </a:accent4>
    <a:accent5>
      <a:srgbClr val="1A45F3"/>
    </a:accent5>
    <a:accent6>
      <a:srgbClr val="1A45F3"/>
    </a:accent6>
    <a:hlink>
      <a:srgbClr val="0563C1"/>
    </a:hlink>
    <a:folHlink>
      <a:srgbClr val="954F72"/>
    </a:folHlink>
  </a:clrScheme>
</a:themeOverride>
</file>

<file path=ppt/theme/themeOverride10.xml><?xml version="1.0" encoding="utf-8"?>
<a:themeOverride xmlns:a="http://schemas.openxmlformats.org/drawingml/2006/main">
  <a:clrScheme name="自定义 305">
    <a:dk1>
      <a:srgbClr val="000000"/>
    </a:dk1>
    <a:lt1>
      <a:srgbClr val="FFFFFF"/>
    </a:lt1>
    <a:dk2>
      <a:srgbClr val="1E7EF2"/>
    </a:dk2>
    <a:lt2>
      <a:srgbClr val="E7E6E6"/>
    </a:lt2>
    <a:accent1>
      <a:srgbClr val="1E7EF2"/>
    </a:accent1>
    <a:accent2>
      <a:srgbClr val="4E4E4E"/>
    </a:accent2>
    <a:accent3>
      <a:srgbClr val="FFFFFF"/>
    </a:accent3>
    <a:accent4>
      <a:srgbClr val="1A45F3"/>
    </a:accent4>
    <a:accent5>
      <a:srgbClr val="1A45F3"/>
    </a:accent5>
    <a:accent6>
      <a:srgbClr val="1A45F3"/>
    </a:accent6>
    <a:hlink>
      <a:srgbClr val="0563C1"/>
    </a:hlink>
    <a:folHlink>
      <a:srgbClr val="954F72"/>
    </a:folHlink>
  </a:clrScheme>
</a:themeOverride>
</file>

<file path=ppt/theme/themeOverride11.xml><?xml version="1.0" encoding="utf-8"?>
<a:themeOverride xmlns:a="http://schemas.openxmlformats.org/drawingml/2006/main">
  <a:clrScheme name="自定义 305">
    <a:dk1>
      <a:srgbClr val="000000"/>
    </a:dk1>
    <a:lt1>
      <a:srgbClr val="FFFFFF"/>
    </a:lt1>
    <a:dk2>
      <a:srgbClr val="1E7EF2"/>
    </a:dk2>
    <a:lt2>
      <a:srgbClr val="E7E6E6"/>
    </a:lt2>
    <a:accent1>
      <a:srgbClr val="1E7EF2"/>
    </a:accent1>
    <a:accent2>
      <a:srgbClr val="4E4E4E"/>
    </a:accent2>
    <a:accent3>
      <a:srgbClr val="FFFFFF"/>
    </a:accent3>
    <a:accent4>
      <a:srgbClr val="1A45F3"/>
    </a:accent4>
    <a:accent5>
      <a:srgbClr val="1A45F3"/>
    </a:accent5>
    <a:accent6>
      <a:srgbClr val="1A45F3"/>
    </a:accent6>
    <a:hlink>
      <a:srgbClr val="0563C1"/>
    </a:hlink>
    <a:folHlink>
      <a:srgbClr val="954F72"/>
    </a:folHlink>
  </a:clrScheme>
</a:themeOverride>
</file>

<file path=ppt/theme/themeOverride2.xml><?xml version="1.0" encoding="utf-8"?>
<a:themeOverride xmlns:a="http://schemas.openxmlformats.org/drawingml/2006/main">
  <a:clrScheme name="自定义 305">
    <a:dk1>
      <a:srgbClr val="000000"/>
    </a:dk1>
    <a:lt1>
      <a:srgbClr val="FFFFFF"/>
    </a:lt1>
    <a:dk2>
      <a:srgbClr val="1E7EF2"/>
    </a:dk2>
    <a:lt2>
      <a:srgbClr val="E7E6E6"/>
    </a:lt2>
    <a:accent1>
      <a:srgbClr val="1E7EF2"/>
    </a:accent1>
    <a:accent2>
      <a:srgbClr val="4E4E4E"/>
    </a:accent2>
    <a:accent3>
      <a:srgbClr val="FFFFFF"/>
    </a:accent3>
    <a:accent4>
      <a:srgbClr val="1A45F3"/>
    </a:accent4>
    <a:accent5>
      <a:srgbClr val="1A45F3"/>
    </a:accent5>
    <a:accent6>
      <a:srgbClr val="1A45F3"/>
    </a:accent6>
    <a:hlink>
      <a:srgbClr val="0563C1"/>
    </a:hlink>
    <a:folHlink>
      <a:srgbClr val="954F72"/>
    </a:folHlink>
  </a:clrScheme>
</a:themeOverride>
</file>

<file path=ppt/theme/themeOverride3.xml><?xml version="1.0" encoding="utf-8"?>
<a:themeOverride xmlns:a="http://schemas.openxmlformats.org/drawingml/2006/main">
  <a:clrScheme name="自定义 305">
    <a:dk1>
      <a:srgbClr val="000000"/>
    </a:dk1>
    <a:lt1>
      <a:srgbClr val="FFFFFF"/>
    </a:lt1>
    <a:dk2>
      <a:srgbClr val="1E7EF2"/>
    </a:dk2>
    <a:lt2>
      <a:srgbClr val="E7E6E6"/>
    </a:lt2>
    <a:accent1>
      <a:srgbClr val="1E7EF2"/>
    </a:accent1>
    <a:accent2>
      <a:srgbClr val="4E4E4E"/>
    </a:accent2>
    <a:accent3>
      <a:srgbClr val="FFFFFF"/>
    </a:accent3>
    <a:accent4>
      <a:srgbClr val="1A45F3"/>
    </a:accent4>
    <a:accent5>
      <a:srgbClr val="1A45F3"/>
    </a:accent5>
    <a:accent6>
      <a:srgbClr val="1A45F3"/>
    </a:accent6>
    <a:hlink>
      <a:srgbClr val="0563C1"/>
    </a:hlink>
    <a:folHlink>
      <a:srgbClr val="954F72"/>
    </a:folHlink>
  </a:clrScheme>
</a:themeOverride>
</file>

<file path=ppt/theme/themeOverride4.xml><?xml version="1.0" encoding="utf-8"?>
<a:themeOverride xmlns:a="http://schemas.openxmlformats.org/drawingml/2006/main">
  <a:clrScheme name="自定义 305">
    <a:dk1>
      <a:srgbClr val="000000"/>
    </a:dk1>
    <a:lt1>
      <a:srgbClr val="FFFFFF"/>
    </a:lt1>
    <a:dk2>
      <a:srgbClr val="1E7EF2"/>
    </a:dk2>
    <a:lt2>
      <a:srgbClr val="E7E6E6"/>
    </a:lt2>
    <a:accent1>
      <a:srgbClr val="1E7EF2"/>
    </a:accent1>
    <a:accent2>
      <a:srgbClr val="4E4E4E"/>
    </a:accent2>
    <a:accent3>
      <a:srgbClr val="FFFFFF"/>
    </a:accent3>
    <a:accent4>
      <a:srgbClr val="1A45F3"/>
    </a:accent4>
    <a:accent5>
      <a:srgbClr val="1A45F3"/>
    </a:accent5>
    <a:accent6>
      <a:srgbClr val="1A45F3"/>
    </a:accent6>
    <a:hlink>
      <a:srgbClr val="0563C1"/>
    </a:hlink>
    <a:folHlink>
      <a:srgbClr val="954F72"/>
    </a:folHlink>
  </a:clrScheme>
</a:themeOverride>
</file>

<file path=ppt/theme/themeOverride5.xml><?xml version="1.0" encoding="utf-8"?>
<a:themeOverride xmlns:a="http://schemas.openxmlformats.org/drawingml/2006/main">
  <a:clrScheme name="自定义 305">
    <a:dk1>
      <a:srgbClr val="000000"/>
    </a:dk1>
    <a:lt1>
      <a:srgbClr val="FFFFFF"/>
    </a:lt1>
    <a:dk2>
      <a:srgbClr val="1E7EF2"/>
    </a:dk2>
    <a:lt2>
      <a:srgbClr val="E7E6E6"/>
    </a:lt2>
    <a:accent1>
      <a:srgbClr val="1E7EF2"/>
    </a:accent1>
    <a:accent2>
      <a:srgbClr val="4E4E4E"/>
    </a:accent2>
    <a:accent3>
      <a:srgbClr val="FFFFFF"/>
    </a:accent3>
    <a:accent4>
      <a:srgbClr val="1A45F3"/>
    </a:accent4>
    <a:accent5>
      <a:srgbClr val="1A45F3"/>
    </a:accent5>
    <a:accent6>
      <a:srgbClr val="1A45F3"/>
    </a:accent6>
    <a:hlink>
      <a:srgbClr val="0563C1"/>
    </a:hlink>
    <a:folHlink>
      <a:srgbClr val="954F72"/>
    </a:folHlink>
  </a:clrScheme>
</a:themeOverride>
</file>

<file path=ppt/theme/themeOverride6.xml><?xml version="1.0" encoding="utf-8"?>
<a:themeOverride xmlns:a="http://schemas.openxmlformats.org/drawingml/2006/main">
  <a:clrScheme name="自定义 305">
    <a:dk1>
      <a:srgbClr val="000000"/>
    </a:dk1>
    <a:lt1>
      <a:srgbClr val="FFFFFF"/>
    </a:lt1>
    <a:dk2>
      <a:srgbClr val="1E7EF2"/>
    </a:dk2>
    <a:lt2>
      <a:srgbClr val="E7E6E6"/>
    </a:lt2>
    <a:accent1>
      <a:srgbClr val="1E7EF2"/>
    </a:accent1>
    <a:accent2>
      <a:srgbClr val="4E4E4E"/>
    </a:accent2>
    <a:accent3>
      <a:srgbClr val="FFFFFF"/>
    </a:accent3>
    <a:accent4>
      <a:srgbClr val="1A45F3"/>
    </a:accent4>
    <a:accent5>
      <a:srgbClr val="1A45F3"/>
    </a:accent5>
    <a:accent6>
      <a:srgbClr val="1A45F3"/>
    </a:accent6>
    <a:hlink>
      <a:srgbClr val="0563C1"/>
    </a:hlink>
    <a:folHlink>
      <a:srgbClr val="954F72"/>
    </a:folHlink>
  </a:clrScheme>
</a:themeOverride>
</file>

<file path=ppt/theme/themeOverride7.xml><?xml version="1.0" encoding="utf-8"?>
<a:themeOverride xmlns:a="http://schemas.openxmlformats.org/drawingml/2006/main">
  <a:clrScheme name="自定义 305">
    <a:dk1>
      <a:srgbClr val="000000"/>
    </a:dk1>
    <a:lt1>
      <a:srgbClr val="FFFFFF"/>
    </a:lt1>
    <a:dk2>
      <a:srgbClr val="1E7EF2"/>
    </a:dk2>
    <a:lt2>
      <a:srgbClr val="E7E6E6"/>
    </a:lt2>
    <a:accent1>
      <a:srgbClr val="1E7EF2"/>
    </a:accent1>
    <a:accent2>
      <a:srgbClr val="4E4E4E"/>
    </a:accent2>
    <a:accent3>
      <a:srgbClr val="FFFFFF"/>
    </a:accent3>
    <a:accent4>
      <a:srgbClr val="1A45F3"/>
    </a:accent4>
    <a:accent5>
      <a:srgbClr val="1A45F3"/>
    </a:accent5>
    <a:accent6>
      <a:srgbClr val="1A45F3"/>
    </a:accent6>
    <a:hlink>
      <a:srgbClr val="0563C1"/>
    </a:hlink>
    <a:folHlink>
      <a:srgbClr val="954F72"/>
    </a:folHlink>
  </a:clrScheme>
</a:themeOverride>
</file>

<file path=ppt/theme/themeOverride8.xml><?xml version="1.0" encoding="utf-8"?>
<a:themeOverride xmlns:a="http://schemas.openxmlformats.org/drawingml/2006/main">
  <a:clrScheme name="自定义 305">
    <a:dk1>
      <a:srgbClr val="000000"/>
    </a:dk1>
    <a:lt1>
      <a:srgbClr val="FFFFFF"/>
    </a:lt1>
    <a:dk2>
      <a:srgbClr val="1E7EF2"/>
    </a:dk2>
    <a:lt2>
      <a:srgbClr val="E7E6E6"/>
    </a:lt2>
    <a:accent1>
      <a:srgbClr val="1E7EF2"/>
    </a:accent1>
    <a:accent2>
      <a:srgbClr val="4E4E4E"/>
    </a:accent2>
    <a:accent3>
      <a:srgbClr val="FFFFFF"/>
    </a:accent3>
    <a:accent4>
      <a:srgbClr val="1A45F3"/>
    </a:accent4>
    <a:accent5>
      <a:srgbClr val="1A45F3"/>
    </a:accent5>
    <a:accent6>
      <a:srgbClr val="1A45F3"/>
    </a:accent6>
    <a:hlink>
      <a:srgbClr val="0563C1"/>
    </a:hlink>
    <a:folHlink>
      <a:srgbClr val="954F72"/>
    </a:folHlink>
  </a:clrScheme>
</a:themeOverride>
</file>

<file path=ppt/theme/themeOverride9.xml><?xml version="1.0" encoding="utf-8"?>
<a:themeOverride xmlns:a="http://schemas.openxmlformats.org/drawingml/2006/main">
  <a:clrScheme name="自定义 305">
    <a:dk1>
      <a:srgbClr val="000000"/>
    </a:dk1>
    <a:lt1>
      <a:srgbClr val="FFFFFF"/>
    </a:lt1>
    <a:dk2>
      <a:srgbClr val="1E7EF2"/>
    </a:dk2>
    <a:lt2>
      <a:srgbClr val="E7E6E6"/>
    </a:lt2>
    <a:accent1>
      <a:srgbClr val="1E7EF2"/>
    </a:accent1>
    <a:accent2>
      <a:srgbClr val="4E4E4E"/>
    </a:accent2>
    <a:accent3>
      <a:srgbClr val="FFFFFF"/>
    </a:accent3>
    <a:accent4>
      <a:srgbClr val="1A45F3"/>
    </a:accent4>
    <a:accent5>
      <a:srgbClr val="1A45F3"/>
    </a:accent5>
    <a:accent6>
      <a:srgbClr val="1A45F3"/>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6372</Words>
  <Application>WPS 演示</Application>
  <PresentationFormat>宽屏</PresentationFormat>
  <Paragraphs>194</Paragraphs>
  <Slides>35</Slides>
  <Notes>14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35</vt:i4>
      </vt:variant>
    </vt:vector>
  </HeadingPairs>
  <TitlesOfParts>
    <vt:vector size="45" baseType="lpstr">
      <vt:lpstr>Arial</vt:lpstr>
      <vt:lpstr>宋体</vt:lpstr>
      <vt:lpstr>Wingdings</vt:lpstr>
      <vt:lpstr>Impact</vt:lpstr>
      <vt:lpstr>Gill Sans</vt:lpstr>
      <vt:lpstr>微软雅黑</vt:lpstr>
      <vt:lpstr>Arial Unicode MS</vt:lpstr>
      <vt:lpstr>等线</vt:lpstr>
      <vt:lpstr>Segoe Print</vt:lpstr>
      <vt:lpstr>1_Office 主题​​</vt:lpstr>
      <vt:lpstr>从输入URL到页面加载发生了什么?</vt:lpstr>
      <vt:lpstr>PowerPoint 演示文稿</vt:lpstr>
      <vt:lpstr>1.DNS解析</vt:lpstr>
      <vt:lpstr>PowerPoint 演示文稿</vt:lpstr>
      <vt:lpstr>DNS解析是一个递归查询的过程</vt:lpstr>
      <vt:lpstr>PowerPoint 演示文稿</vt:lpstr>
      <vt:lpstr>PowerPoint 演示文稿</vt:lpstr>
      <vt:lpstr>PowerPoint 演示文稿</vt:lpstr>
      <vt:lpstr>2.TCP连接</vt:lpstr>
      <vt:lpstr>PowerPoint 演示文稿</vt:lpstr>
      <vt:lpstr>我们需要知道TCP工作在网络OSI的七层模型中的第四层——Transport层，IP在第三层——Network层，ARP在第二层——Data Link层；在第二层上的数据，我们把它叫Frame，在第三层上的数据叫Packet，第四层的数据叫Segment。 同时，我们需要简单的知道，数据从应用层发下来，会在每一层都会加上头部信息，进行封装，然后再发送到数据接收端。这个基本的流程你需要知道，就是每个数据都会经过数据的封装和解封装的过程。 在OSI七层模型中，每一层的作用和对应的协议如下：</vt:lpstr>
      <vt:lpstr>PowerPoint 演示文稿</vt:lpstr>
      <vt:lpstr>PowerPoint 演示文稿</vt:lpstr>
      <vt:lpstr>三次握手</vt:lpstr>
      <vt:lpstr>PowerPoint 演示文稿</vt:lpstr>
      <vt:lpstr>四次挥手</vt:lpstr>
      <vt:lpstr>为什么要三次握手？</vt:lpstr>
      <vt:lpstr>为什么要四次挥手？</vt:lpstr>
      <vt:lpstr>3.HTTP请求</vt:lpstr>
      <vt:lpstr>PowerPoint 演示文稿</vt:lpstr>
      <vt:lpstr>PowerPoint 演示文稿</vt:lpstr>
      <vt:lpstr>PowerPoint 演示文稿</vt:lpstr>
      <vt:lpstr>PowerPoint 演示文稿</vt:lpstr>
      <vt:lpstr>4.服务器处理请求并    返回HTTP报文</vt:lpstr>
      <vt:lpstr>PowerPoint 演示文稿</vt:lpstr>
      <vt:lpstr>PowerPoint 演示文稿</vt:lpstr>
      <vt:lpstr>5.浏览器解析渲染页面</vt:lpstr>
      <vt:lpstr>PowerPoint 演示文稿</vt:lpstr>
      <vt:lpstr>PowerPoint 演示文稿</vt:lpstr>
      <vt:lpstr>PowerPoint 演示文稿</vt:lpstr>
      <vt:lpstr>PowerPoint 演示文稿</vt:lpstr>
      <vt:lpstr>6.web优化</vt:lpstr>
      <vt:lpstr>雅虎34条军规</vt:lpstr>
      <vt:lpstr>PowerPoint 演示文稿</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戏子1410157166</cp:lastModifiedBy>
  <cp:revision>10</cp:revision>
  <dcterms:created xsi:type="dcterms:W3CDTF">2018-04-18T06:53:00Z</dcterms:created>
  <dcterms:modified xsi:type="dcterms:W3CDTF">2018-10-17T12:03:22Z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