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80" r:id="rId5"/>
    <p:sldId id="295" r:id="rId7"/>
    <p:sldId id="343" r:id="rId8"/>
    <p:sldId id="258" r:id="rId9"/>
    <p:sldId id="344" r:id="rId10"/>
    <p:sldId id="261" r:id="rId11"/>
    <p:sldId id="260" r:id="rId12"/>
    <p:sldId id="270" r:id="rId13"/>
    <p:sldId id="262" r:id="rId14"/>
    <p:sldId id="263" r:id="rId15"/>
    <p:sldId id="264" r:id="rId16"/>
    <p:sldId id="265" r:id="rId17"/>
    <p:sldId id="267" r:id="rId18"/>
    <p:sldId id="268" r:id="rId19"/>
    <p:sldId id="266" r:id="rId20"/>
    <p:sldId id="324" r:id="rId21"/>
    <p:sldId id="269" r:id="rId22"/>
    <p:sldId id="342" r:id="rId23"/>
    <p:sldId id="345" r:id="rId24"/>
    <p:sldId id="363" r:id="rId25"/>
    <p:sldId id="347" r:id="rId26"/>
    <p:sldId id="27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5A1833C-0AC5-4F60-8418-6D47D13D9F81}">
          <p14:sldIdLst>
            <p14:sldId id="256"/>
            <p14:sldId id="257"/>
          </p14:sldIdLst>
        </p14:section>
        <p14:section name="maptalks介绍" id="{3AE59FD9-751F-488C-8E08-57A7EEC033BB}">
          <p14:sldIdLst>
            <p14:sldId id="295"/>
            <p14:sldId id="280"/>
          </p14:sldIdLst>
        </p14:section>
        <p14:section name="maptaks与基于TS的React项目集成" id="{A4EF3C54-CF16-4A66-B916-4C00692FB66F}">
          <p14:sldIdLst>
            <p14:sldId id="343"/>
            <p14:sldId id="258"/>
          </p14:sldIdLst>
        </p14:section>
        <p14:section name="maptalks使用" id="{63F48F78-6636-4D8D-83A5-7C4DA25CA486}">
          <p14:sldIdLst>
            <p14:sldId id="344"/>
            <p14:sldId id="261"/>
            <p14:sldId id="260"/>
            <p14:sldId id="270"/>
            <p14:sldId id="262"/>
            <p14:sldId id="263"/>
            <p14:sldId id="264"/>
            <p14:sldId id="265"/>
            <p14:sldId id="267"/>
            <p14:sldId id="268"/>
            <p14:sldId id="266"/>
            <p14:sldId id="324"/>
            <p14:sldId id="269"/>
            <p14:sldId id="342"/>
          </p14:sldIdLst>
        </p14:section>
        <p14:section name="maptalks的使用优缺点" id="{33C045B1-311F-41AE-9B77-AE002FE4B335}">
          <p14:sldIdLst>
            <p14:sldId id="345"/>
            <p14:sldId id="363"/>
          </p14:sldIdLst>
        </p14:section>
        <p14:section name="总结" id="{B7E3457A-2455-4245-B667-5747C2C6AB7D}">
          <p14:sldIdLst>
            <p14:sldId id="347"/>
            <p14:sldId id="27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 zhongren" initials="Gz"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1C6CB"/>
    <a:srgbClr val="BBE0E3"/>
    <a:srgbClr val="377E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73224" autoAdjust="0"/>
  </p:normalViewPr>
  <p:slideViewPr>
    <p:cSldViewPr snapToGrid="0">
      <p:cViewPr>
        <p:scale>
          <a:sx n="56" d="100"/>
          <a:sy n="56" d="100"/>
        </p:scale>
        <p:origin x="303" y="42"/>
      </p:cViewPr>
      <p:guideLst/>
    </p:cSldViewPr>
  </p:slideViewPr>
  <p:notesTextViewPr>
    <p:cViewPr>
      <p:scale>
        <a:sx n="3" d="2"/>
        <a:sy n="3" d="2"/>
      </p:scale>
      <p:origin x="0" y="0"/>
    </p:cViewPr>
  </p:notesTextViewPr>
  <p:sorterViewPr>
    <p:cViewPr>
      <p:scale>
        <a:sx n="33" d="100"/>
        <a:sy n="33" d="100"/>
      </p:scale>
      <p:origin x="0" y="-777"/>
    </p:cViewPr>
  </p:sorterViewPr>
  <p:notesViewPr>
    <p:cSldViewPr snapToGrid="0">
      <p:cViewPr varScale="1">
        <p:scale>
          <a:sx n="55" d="100"/>
          <a:sy n="55" d="100"/>
        </p:scale>
        <p:origin x="2544" y="4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13T22:03:56.519" idx="2">
    <p:pos x="10" y="10"/>
    <p:text>截个代码图或者packages.json</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8-11-13T21:38:54.263" idx="1">
    <p:pos x="7369" y="930"/>
    <p:text>截个Demo的图</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A4BB6F-993F-4068-B994-8BF707AA5F6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18A2-48F6-4283-A00A-7306B6936B2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所以稳定性还不错, 已经应用在很多大大小小的系统上了</a:t>
            </a:r>
            <a:endParaRPr lang="zh-CN" altLang="en-US" dirty="0"/>
          </a:p>
        </p:txBody>
      </p:sp>
      <p:sp>
        <p:nvSpPr>
          <p:cNvPr id="4" name="灯片编号占位符 3"/>
          <p:cNvSpPr>
            <a:spLocks noGrp="1"/>
          </p:cNvSpPr>
          <p:nvPr>
            <p:ph type="sldNum" sz="quarter" idx="10"/>
          </p:nvPr>
        </p:nvSpPr>
        <p:spPr/>
        <p:txBody>
          <a:bodyPr/>
          <a:lstStyle/>
          <a:p>
            <a:fld id="{895418A2-48F6-4283-A00A-7306B6936B2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5418A2-48F6-4283-A00A-7306B6936B2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5418A2-48F6-4283-A00A-7306B6936B2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5418A2-48F6-4283-A00A-7306B6936B2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5418A2-48F6-4283-A00A-7306B6936B2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起始页">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2741624"/>
            <a:ext cx="9144000" cy="1374753"/>
          </a:xfrm>
        </p:spPr>
        <p:txBody>
          <a:bodyPr anchor="b"/>
          <a:lstStyle>
            <a:lvl1pPr algn="ctr">
              <a:defRPr sz="6000">
                <a:latin typeface="+mj-ea"/>
                <a:ea typeface="+mj-ea"/>
              </a:defRPr>
            </a:lvl1pPr>
          </a:lstStyle>
          <a:p>
            <a:r>
              <a:rPr lang="zh-CN" altLang="en-US" dirty="0" smtClean="0"/>
              <a:t>主标题</a:t>
            </a:r>
            <a:endParaRPr lang="zh-CN" altLang="en-US" dirty="0"/>
          </a:p>
        </p:txBody>
      </p:sp>
      <p:sp>
        <p:nvSpPr>
          <p:cNvPr id="3" name="副标题 2"/>
          <p:cNvSpPr>
            <a:spLocks noGrp="1"/>
          </p:cNvSpPr>
          <p:nvPr>
            <p:ph type="subTitle" idx="1" hasCustomPrompt="1"/>
          </p:nvPr>
        </p:nvSpPr>
        <p:spPr>
          <a:xfrm>
            <a:off x="5221538" y="4408083"/>
            <a:ext cx="5446462" cy="422517"/>
          </a:xfrm>
        </p:spPr>
        <p:txBody>
          <a:bodyPr/>
          <a:lstStyle>
            <a:lvl1pPr marL="0" indent="0" algn="ctr">
              <a:buNone/>
              <a:defRPr sz="2400">
                <a:latin typeface="+mj-ea"/>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副标题或作者</a:t>
            </a:r>
            <a:endParaRPr lang="zh-CN" altLang="en-US" dirty="0"/>
          </a:p>
        </p:txBody>
      </p:sp>
      <p:sp>
        <p:nvSpPr>
          <p:cNvPr id="6" name="页脚占位符 5"/>
          <p:cNvSpPr>
            <a:spLocks noGrp="1"/>
          </p:cNvSpPr>
          <p:nvPr>
            <p:ph type="ftr" sz="quarter" idx="10"/>
          </p:nvPr>
        </p:nvSpPr>
        <p:spPr/>
        <p:txBody>
          <a:bodyPr/>
          <a:lstStyle>
            <a:lvl1pPr>
              <a:defRPr>
                <a:latin typeface="+mj-ea"/>
                <a:ea typeface="+mj-ea"/>
              </a:defRPr>
            </a:lvl1pPr>
          </a:lstStyle>
          <a:p>
            <a:r>
              <a:rPr lang="en-US" altLang="zh-CN" smtClean="0"/>
              <a:t>@AndOrLab</a:t>
            </a: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1">
    <p:spTree>
      <p:nvGrpSpPr>
        <p:cNvPr id="1" name=""/>
        <p:cNvGrpSpPr/>
        <p:nvPr/>
      </p:nvGrpSpPr>
      <p:grpSpPr>
        <a:xfrm>
          <a:off x="0" y="0"/>
          <a:ext cx="0" cy="0"/>
          <a:chOff x="0" y="0"/>
          <a:chExt cx="0" cy="0"/>
        </a:xfrm>
      </p:grpSpPr>
      <p:sp>
        <p:nvSpPr>
          <p:cNvPr id="6" name="Content Placeholder 4"/>
          <p:cNvSpPr>
            <a:spLocks noGrp="1"/>
          </p:cNvSpPr>
          <p:nvPr>
            <p:ph sz="quarter" idx="10" hasCustomPrompt="1"/>
          </p:nvPr>
        </p:nvSpPr>
        <p:spPr>
          <a:xfrm>
            <a:off x="464457" y="1014248"/>
            <a:ext cx="11234058" cy="5502666"/>
          </a:xfrm>
        </p:spPr>
        <p:txBody>
          <a:bodyPr/>
          <a:lstStyle>
            <a:lvl1pPr marL="228600" indent="-228600" algn="l" defTabSz="256540" rtl="0" eaLnBrk="1" fontAlgn="base" hangingPunct="1">
              <a:spcBef>
                <a:spcPct val="0"/>
              </a:spcBef>
              <a:spcAft>
                <a:spcPts val="340"/>
              </a:spcAft>
              <a:buClr>
                <a:srgbClr val="5ED9FF"/>
              </a:buClr>
              <a:buSzPct val="80000"/>
              <a:buFont typeface="Wingdings" panose="05000000000000000000" pitchFamily="2" charset="2"/>
              <a:buChar char="Ø"/>
              <a:defRPr lang="zh-CN" altLang="en-US" sz="2200" kern="1200" baseline="0" dirty="0" smtClean="0">
                <a:solidFill>
                  <a:schemeClr val="tx1"/>
                </a:solidFill>
                <a:latin typeface="+mj-ea"/>
                <a:ea typeface="+mj-ea"/>
                <a:cs typeface="Arial" panose="020B0604020202020204"/>
              </a:defRPr>
            </a:lvl1pPr>
            <a:lvl2pPr algn="l" defTabSz="256540" rtl="0" eaLnBrk="1" fontAlgn="base" hangingPunct="1">
              <a:spcBef>
                <a:spcPct val="0"/>
              </a:spcBef>
              <a:spcAft>
                <a:spcPts val="340"/>
              </a:spcAft>
              <a:buClr>
                <a:srgbClr val="5ED9FF"/>
              </a:buClr>
              <a:buSzPct val="80000"/>
              <a:defRPr lang="zh-CN" altLang="en-US" sz="2200" kern="1200" baseline="0" dirty="0" smtClean="0">
                <a:solidFill>
                  <a:schemeClr val="tx1"/>
                </a:solidFill>
                <a:latin typeface="+mj-ea"/>
                <a:ea typeface="+mj-ea"/>
                <a:cs typeface="Arial" panose="020B0604020202020204"/>
              </a:defRPr>
            </a:lvl2pPr>
            <a:lvl3pPr algn="l" defTabSz="256540" rtl="0" eaLnBrk="1" fontAlgn="base" hangingPunct="1">
              <a:spcBef>
                <a:spcPct val="0"/>
              </a:spcBef>
              <a:spcAft>
                <a:spcPts val="340"/>
              </a:spcAft>
              <a:buClr>
                <a:srgbClr val="5ED9FF"/>
              </a:buClr>
              <a:buSzPct val="80000"/>
              <a:defRPr lang="zh-CN" altLang="en-US" sz="1800" kern="1200" baseline="0" dirty="0" smtClean="0">
                <a:solidFill>
                  <a:schemeClr val="tx1"/>
                </a:solidFill>
                <a:latin typeface="+mj-ea"/>
                <a:ea typeface="+mj-ea"/>
                <a:cs typeface="Arial" panose="020B0604020202020204"/>
              </a:defRPr>
            </a:lvl3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p:txBody>
      </p:sp>
      <p:sp>
        <p:nvSpPr>
          <p:cNvPr id="4" name="标题 1"/>
          <p:cNvSpPr>
            <a:spLocks noGrp="1"/>
          </p:cNvSpPr>
          <p:nvPr>
            <p:ph type="title" hasCustomPrompt="1"/>
          </p:nvPr>
        </p:nvSpPr>
        <p:spPr>
          <a:xfrm>
            <a:off x="157129" y="176574"/>
            <a:ext cx="10515600" cy="592783"/>
          </a:xfrm>
        </p:spPr>
        <p:txBody>
          <a:bodyPr/>
          <a:lstStyle>
            <a:lvl1pPr>
              <a:defRPr>
                <a:latin typeface="+mj-ea"/>
                <a:ea typeface="+mj-ea"/>
              </a:defRPr>
            </a:lvl1pPr>
          </a:lstStyle>
          <a:p>
            <a:r>
              <a:rPr lang="zh-CN" altLang="en-US" dirty="0" smtClean="0"/>
              <a:t>一级标题</a:t>
            </a:r>
            <a:endParaRPr lang="zh-CN" altLang="en-US" dirty="0"/>
          </a:p>
        </p:txBody>
      </p:sp>
      <p:sp>
        <p:nvSpPr>
          <p:cNvPr id="2" name="页脚占位符 1"/>
          <p:cNvSpPr>
            <a:spLocks noGrp="1"/>
          </p:cNvSpPr>
          <p:nvPr>
            <p:ph type="ftr" sz="quarter" idx="11"/>
          </p:nvPr>
        </p:nvSpPr>
        <p:spPr/>
        <p:txBody>
          <a:bodyPr/>
          <a:lstStyle>
            <a:lvl1pPr>
              <a:defRPr>
                <a:latin typeface="+mj-ea"/>
                <a:ea typeface="+mj-ea"/>
              </a:defRPr>
            </a:lvl1pPr>
          </a:lstStyle>
          <a:p>
            <a:r>
              <a:rPr lang="en-US" altLang="zh-CN" smtClean="0"/>
              <a:t>@AndOrLab</a:t>
            </a: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7129" y="176574"/>
            <a:ext cx="10515600" cy="592783"/>
          </a:xfrm>
        </p:spPr>
        <p:txBody>
          <a:bodyPr/>
          <a:lstStyle>
            <a:lvl1pPr>
              <a:defRPr>
                <a:latin typeface="+mj-ea"/>
                <a:ea typeface="+mj-ea"/>
              </a:defRPr>
            </a:lvl1pPr>
          </a:lstStyle>
          <a:p>
            <a:r>
              <a:rPr lang="zh-CN" altLang="en-US" dirty="0" smtClean="0"/>
              <a:t>一级标题</a:t>
            </a:r>
            <a:endParaRPr lang="zh-CN" altLang="en-US" dirty="0"/>
          </a:p>
        </p:txBody>
      </p:sp>
      <p:sp>
        <p:nvSpPr>
          <p:cNvPr id="6" name="文本占位符 5"/>
          <p:cNvSpPr>
            <a:spLocks noGrp="1"/>
          </p:cNvSpPr>
          <p:nvPr>
            <p:ph type="body" sz="quarter" idx="11" hasCustomPrompt="1"/>
          </p:nvPr>
        </p:nvSpPr>
        <p:spPr>
          <a:xfrm>
            <a:off x="276945" y="908717"/>
            <a:ext cx="7602538" cy="428625"/>
          </a:xfrm>
        </p:spPr>
        <p:txBody>
          <a:bodyPr/>
          <a:lstStyle>
            <a:lvl1pPr marL="0" indent="0">
              <a:buNone/>
              <a:defRPr>
                <a:latin typeface="+mj-ea"/>
                <a:ea typeface="+mj-ea"/>
              </a:defRPr>
            </a:lvl1pPr>
            <a:lvl3pPr marL="914400" indent="0">
              <a:buNone/>
              <a:defRPr/>
            </a:lvl3pPr>
            <a:lvl4pPr marL="1371600" indent="0">
              <a:buNone/>
              <a:defRPr/>
            </a:lvl4pPr>
            <a:lvl5pPr marL="1828800" indent="0">
              <a:buNone/>
              <a:defRPr/>
            </a:lvl5pPr>
          </a:lstStyle>
          <a:p>
            <a:pPr lvl="0"/>
            <a:r>
              <a:rPr lang="zh-CN" altLang="en-US" dirty="0" smtClean="0"/>
              <a:t>二级标题</a:t>
            </a:r>
            <a:endParaRPr lang="zh-CN" altLang="en-US" dirty="0" smtClean="0"/>
          </a:p>
        </p:txBody>
      </p:sp>
      <p:sp>
        <p:nvSpPr>
          <p:cNvPr id="5" name="Content Placeholder 4"/>
          <p:cNvSpPr>
            <a:spLocks noGrp="1"/>
          </p:cNvSpPr>
          <p:nvPr>
            <p:ph sz="quarter" idx="10" hasCustomPrompt="1"/>
          </p:nvPr>
        </p:nvSpPr>
        <p:spPr>
          <a:xfrm>
            <a:off x="464457" y="1476703"/>
            <a:ext cx="11234058" cy="5040211"/>
          </a:xfrm>
        </p:spPr>
        <p:txBody>
          <a:bodyPr/>
          <a:lstStyle>
            <a:lvl1pPr marL="228600" indent="-228600" algn="l" defTabSz="256540" rtl="0" eaLnBrk="1" fontAlgn="base" hangingPunct="1">
              <a:spcBef>
                <a:spcPct val="0"/>
              </a:spcBef>
              <a:spcAft>
                <a:spcPts val="340"/>
              </a:spcAft>
              <a:buClr>
                <a:srgbClr val="5ED9FF"/>
              </a:buClr>
              <a:buSzPct val="80000"/>
              <a:buFont typeface="Wingdings" panose="05000000000000000000" pitchFamily="2" charset="2"/>
              <a:buChar char="Ø"/>
              <a:defRPr lang="zh-CN" altLang="en-US" sz="2200" kern="1200" baseline="0" dirty="0" smtClean="0">
                <a:solidFill>
                  <a:schemeClr val="tx1"/>
                </a:solidFill>
                <a:latin typeface="+mj-ea"/>
                <a:ea typeface="+mj-ea"/>
                <a:cs typeface="Arial" panose="020B0604020202020204"/>
              </a:defRPr>
            </a:lvl1pPr>
            <a:lvl2pPr algn="l" defTabSz="256540" rtl="0" eaLnBrk="1" fontAlgn="base" hangingPunct="1">
              <a:spcBef>
                <a:spcPct val="0"/>
              </a:spcBef>
              <a:spcAft>
                <a:spcPts val="340"/>
              </a:spcAft>
              <a:buClr>
                <a:srgbClr val="5ED9FF"/>
              </a:buClr>
              <a:buSzPct val="80000"/>
              <a:defRPr lang="zh-CN" altLang="en-US" sz="2200" kern="1200" baseline="0" dirty="0" smtClean="0">
                <a:solidFill>
                  <a:schemeClr val="tx1"/>
                </a:solidFill>
                <a:latin typeface="+mj-ea"/>
                <a:ea typeface="+mj-ea"/>
                <a:cs typeface="Arial" panose="020B0604020202020204"/>
              </a:defRPr>
            </a:lvl2pPr>
            <a:lvl3pPr algn="l" defTabSz="256540" rtl="0" eaLnBrk="1" fontAlgn="base" hangingPunct="1">
              <a:spcBef>
                <a:spcPct val="0"/>
              </a:spcBef>
              <a:spcAft>
                <a:spcPts val="340"/>
              </a:spcAft>
              <a:buClr>
                <a:srgbClr val="5ED9FF"/>
              </a:buClr>
              <a:buSzPct val="80000"/>
              <a:defRPr lang="zh-CN" altLang="en-US" sz="1800" kern="1200" baseline="0" dirty="0" smtClean="0">
                <a:solidFill>
                  <a:schemeClr val="tx1"/>
                </a:solidFill>
                <a:latin typeface="+mj-ea"/>
                <a:ea typeface="+mj-ea"/>
                <a:cs typeface="Arial" panose="020B0604020202020204"/>
              </a:defRPr>
            </a:lvl3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p:txBody>
      </p:sp>
      <p:sp>
        <p:nvSpPr>
          <p:cNvPr id="3" name="页脚占位符 2"/>
          <p:cNvSpPr>
            <a:spLocks noGrp="1"/>
          </p:cNvSpPr>
          <p:nvPr>
            <p:ph type="ftr" sz="quarter" idx="12"/>
          </p:nvPr>
        </p:nvSpPr>
        <p:spPr/>
        <p:txBody>
          <a:bodyPr/>
          <a:lstStyle>
            <a:lvl1pPr>
              <a:defRPr>
                <a:latin typeface="+mj-ea"/>
                <a:ea typeface="+mj-ea"/>
              </a:defRPr>
            </a:lvl1pPr>
          </a:lstStyle>
          <a:p>
            <a:r>
              <a:rPr lang="en-US" altLang="zh-CN" smtClean="0"/>
              <a:t>@AndOrLab</a:t>
            </a: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谢谢">
    <p:spTree>
      <p:nvGrpSpPr>
        <p:cNvPr id="1" name=""/>
        <p:cNvGrpSpPr/>
        <p:nvPr/>
      </p:nvGrpSpPr>
      <p:grpSpPr>
        <a:xfrm>
          <a:off x="0" y="0"/>
          <a:ext cx="0" cy="0"/>
          <a:chOff x="0" y="0"/>
          <a:chExt cx="0" cy="0"/>
        </a:xfrm>
      </p:grpSpPr>
      <p:sp>
        <p:nvSpPr>
          <p:cNvPr id="7" name="文本框 6"/>
          <p:cNvSpPr txBox="1"/>
          <p:nvPr userDrawn="1"/>
        </p:nvSpPr>
        <p:spPr>
          <a:xfrm>
            <a:off x="4478457" y="2644170"/>
            <a:ext cx="3235086" cy="1569660"/>
          </a:xfrm>
          <a:prstGeom prst="rect">
            <a:avLst/>
          </a:prstGeom>
          <a:noFill/>
        </p:spPr>
        <p:txBody>
          <a:bodyPr wrap="square" rtlCol="0">
            <a:spAutoFit/>
          </a:bodyPr>
          <a:lstStyle/>
          <a:p>
            <a:pPr algn="ctr"/>
            <a:r>
              <a:rPr lang="zh-CN" altLang="en-US" sz="9600" dirty="0" smtClean="0">
                <a:latin typeface="+mj-ea"/>
                <a:ea typeface="+mj-ea"/>
              </a:rPr>
              <a:t>谢谢</a:t>
            </a:r>
            <a:endParaRPr lang="zh-CN" altLang="en-US" sz="9600" dirty="0">
              <a:latin typeface="+mj-ea"/>
              <a:ea typeface="+mj-ea"/>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@AndOrLab</a:t>
            </a:r>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页脚占位符 3"/>
          <p:cNvSpPr>
            <a:spLocks noGrp="1"/>
          </p:cNvSpPr>
          <p:nvPr>
            <p:ph type="ftr" sz="quarter" idx="3"/>
          </p:nvPr>
        </p:nvSpPr>
        <p:spPr>
          <a:xfrm>
            <a:off x="4038600" y="6582229"/>
            <a:ext cx="4114800" cy="26760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@AndOrLab</a:t>
            </a:r>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366645"/>
            <a:ext cx="9144000" cy="1750060"/>
          </a:xfrm>
        </p:spPr>
        <p:txBody>
          <a:bodyPr>
            <a:normAutofit/>
          </a:bodyPr>
          <a:lstStyle/>
          <a:p>
            <a:r>
              <a:rPr lang="en-US" altLang="zh-CN"/>
              <a:t>maptalks</a:t>
            </a:r>
            <a:r>
              <a:rPr lang="zh-CN" altLang="en-US"/>
              <a:t>介绍和基于</a:t>
            </a:r>
            <a:r>
              <a:rPr lang="en-US" altLang="zh-CN"/>
              <a:t>ts</a:t>
            </a:r>
            <a:r>
              <a:rPr lang="zh-CN" altLang="en-US"/>
              <a:t>的</a:t>
            </a:r>
            <a:r>
              <a:rPr lang="en-US" altLang="zh-CN"/>
              <a:t>react</a:t>
            </a:r>
            <a:r>
              <a:rPr lang="zh-CN" altLang="en-US"/>
              <a:t>项目的集成、使用</a:t>
            </a:r>
            <a:endParaRPr lang="zh-CN" altLang="en-US"/>
          </a:p>
        </p:txBody>
      </p:sp>
      <p:sp>
        <p:nvSpPr>
          <p:cNvPr id="3" name="副标题 2"/>
          <p:cNvSpPr>
            <a:spLocks noGrp="1"/>
          </p:cNvSpPr>
          <p:nvPr>
            <p:ph type="subTitle" idx="1"/>
          </p:nvPr>
        </p:nvSpPr>
        <p:spPr/>
        <p:txBody>
          <a:bodyPr>
            <a:normAutofit fontScale="95000"/>
          </a:bodyPr>
          <a:lstStyle/>
          <a:p>
            <a:r>
              <a:rPr lang="zh-CN" altLang="en-US"/>
              <a:t>杜秀秀</a:t>
            </a:r>
            <a:endParaRPr lang="zh-CN" altLang="en-US"/>
          </a:p>
        </p:txBody>
      </p:sp>
      <p:sp>
        <p:nvSpPr>
          <p:cNvPr id="4" name="页脚占位符 3"/>
          <p:cNvSpPr>
            <a:spLocks noGrp="1"/>
          </p:cNvSpPr>
          <p:nvPr>
            <p:ph type="ftr" sz="quarter" idx="10"/>
          </p:nvPr>
        </p:nvSpPr>
        <p:spPr/>
        <p:txBody>
          <a:bodyPr/>
          <a:lstStyle/>
          <a:p>
            <a:r>
              <a:rPr lang="en-US" altLang="zh-CN" smtClean="0"/>
              <a:t>@AndOrLab</a:t>
            </a: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92500" lnSpcReduction="10000"/>
          </a:bodyPr>
          <a:lstStyle/>
          <a:p>
            <a:r>
              <a:rPr lang="zh-CN" altLang="en-US"/>
              <a:t>基础功能</a:t>
            </a:r>
            <a:endParaRPr lang="zh-CN" altLang="en-US"/>
          </a:p>
        </p:txBody>
      </p:sp>
      <p:sp>
        <p:nvSpPr>
          <p:cNvPr id="5" name="内容占位符 4"/>
          <p:cNvSpPr>
            <a:spLocks noGrp="1"/>
          </p:cNvSpPr>
          <p:nvPr>
            <p:ph sz="quarter" idx="10"/>
          </p:nvPr>
        </p:nvSpPr>
        <p:spPr/>
        <p:txBody>
          <a:bodyPr/>
          <a:lstStyle/>
          <a:p>
            <a:r>
              <a:rPr lang="zh-CN" altLang="en-US"/>
              <a:t>放大</a:t>
            </a:r>
            <a:endParaRPr lang="zh-CN" altLang="en-US"/>
          </a:p>
          <a:p>
            <a:r>
              <a:rPr lang="zh-CN" altLang="en-US"/>
              <a:t>缩小</a:t>
            </a:r>
            <a:endParaRPr lang="zh-CN" altLang="en-US"/>
          </a:p>
          <a:p>
            <a:r>
              <a:rPr lang="zh-CN" altLang="en-US"/>
              <a:t>全图</a:t>
            </a:r>
            <a:endParaRPr lang="zh-CN" altLang="en-US"/>
          </a:p>
          <a:p>
            <a:r>
              <a:rPr lang="zh-CN" altLang="en-US"/>
              <a:t>测量</a:t>
            </a:r>
            <a:endParaRPr lang="zh-CN" altLang="en-US"/>
          </a:p>
          <a:p>
            <a:pPr lvl="1"/>
            <a:r>
              <a:rPr lang="zh-CN" altLang="en-US"/>
              <a:t>http://maptalks.org/maptalks.js/api/0.x/DistanceTool.html</a:t>
            </a:r>
            <a:endParaRPr lang="zh-CN" altLang="en-US"/>
          </a:p>
          <a:p>
            <a:pPr lvl="1"/>
            <a:r>
              <a:rPr lang="zh-CN" altLang="en-US"/>
              <a:t>http://maptalks.org/examples/en/interaction/distance-tool/#interaction_distance-tool</a:t>
            </a:r>
            <a:endParaRPr lang="zh-CN" altLang="en-US"/>
          </a:p>
          <a:p>
            <a:pPr lvl="1"/>
            <a:r>
              <a:rPr lang="zh-CN" altLang="en-US"/>
              <a:t>http://maptalks.org/maptalks.js/api/0.x/AreaTool.html</a:t>
            </a:r>
            <a:endParaRPr lang="zh-CN" altLang="en-US"/>
          </a:p>
          <a:p>
            <a:pPr lvl="1"/>
            <a:r>
              <a:rPr lang="zh-CN" altLang="en-US"/>
              <a:t>http://maptalks.org/examples/en/interaction/area-tool/#interaction_area-tool</a:t>
            </a:r>
            <a:endParaRPr lang="zh-CN" altLang="en-US"/>
          </a:p>
        </p:txBody>
      </p:sp>
      <p:sp>
        <p:nvSpPr>
          <p:cNvPr id="2" name="页脚占位符 1"/>
          <p:cNvSpPr>
            <a:spLocks noGrp="1"/>
          </p:cNvSpPr>
          <p:nvPr>
            <p:ph type="ftr" sz="quarter" idx="12"/>
          </p:nvPr>
        </p:nvSpPr>
        <p:spPr/>
        <p:txBody>
          <a:bodyPr/>
          <a:lstStyle/>
          <a:p>
            <a:r>
              <a:rPr lang="en-US" altLang="zh-CN" smtClean="0"/>
              <a:t>@AndOrLab</a:t>
            </a: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92500" lnSpcReduction="10000"/>
          </a:bodyPr>
          <a:lstStyle/>
          <a:p>
            <a:r>
              <a:rPr lang="en-US" altLang="zh-CN"/>
              <a:t>TileLayer</a:t>
            </a:r>
            <a:endParaRPr lang="en-US" altLang="zh-CN"/>
          </a:p>
        </p:txBody>
      </p:sp>
      <p:sp>
        <p:nvSpPr>
          <p:cNvPr id="5" name="内容占位符 4"/>
          <p:cNvSpPr>
            <a:spLocks noGrp="1"/>
          </p:cNvSpPr>
          <p:nvPr>
            <p:ph sz="quarter" idx="10"/>
          </p:nvPr>
        </p:nvSpPr>
        <p:spPr/>
        <p:txBody>
          <a:bodyPr/>
          <a:lstStyle/>
          <a:p>
            <a:r>
              <a:rPr lang="zh-CN" altLang="en-US" dirty="0"/>
              <a:t>什么是瓦片服务</a:t>
            </a:r>
            <a:r>
              <a:rPr lang="zh-CN" altLang="en-US" dirty="0" smtClean="0"/>
              <a:t>？什么</a:t>
            </a:r>
            <a:r>
              <a:rPr lang="zh-CN" altLang="en-US" dirty="0"/>
              <a:t>又</a:t>
            </a:r>
            <a:r>
              <a:rPr lang="zh-CN" altLang="en-US" dirty="0" smtClean="0"/>
              <a:t>是</a:t>
            </a:r>
            <a:r>
              <a:rPr lang="zh-CN" altLang="en-US" dirty="0"/>
              <a:t>动态服务</a:t>
            </a:r>
            <a:r>
              <a:rPr lang="zh-CN" altLang="en-US" dirty="0" smtClean="0"/>
              <a:t>？</a:t>
            </a:r>
            <a:endParaRPr lang="en-US" altLang="zh-CN" dirty="0" smtClean="0"/>
          </a:p>
          <a:p>
            <a:r>
              <a:rPr lang="zh-CN" altLang="en-US" dirty="0" smtClean="0"/>
              <a:t>动态</a:t>
            </a:r>
            <a:r>
              <a:rPr lang="zh-CN" altLang="en-US" dirty="0"/>
              <a:t>服务和切片服务的区别？</a:t>
            </a:r>
            <a:endParaRPr lang="zh-CN" altLang="en-US" dirty="0"/>
          </a:p>
          <a:p>
            <a:pPr marL="0" indent="0">
              <a:buNone/>
            </a:pPr>
            <a:r>
              <a:rPr lang="zh-CN" altLang="en-US" dirty="0">
                <a:sym typeface="+mn-ea"/>
              </a:rPr>
              <a:t>		切片后显示效率高，不切片的话每次加载或图像范围发生变化都需要重新渲染地图由		此可见：</a:t>
            </a:r>
            <a:endParaRPr lang="zh-CN" altLang="en-US" dirty="0">
              <a:sym typeface="+mn-ea"/>
            </a:endParaRPr>
          </a:p>
          <a:p>
            <a:pPr lvl="1"/>
            <a:r>
              <a:rPr lang="zh-CN" altLang="en-US" dirty="0">
                <a:sym typeface="+mn-ea"/>
              </a:rPr>
              <a:t>动态服务是实时渲染的，它不能脱离服务器可支持编辑、查询、分析等功能。</a:t>
            </a:r>
            <a:endParaRPr lang="zh-CN" altLang="en-US" dirty="0">
              <a:sym typeface="+mn-ea"/>
            </a:endParaRPr>
          </a:p>
          <a:p>
            <a:pPr lvl="1"/>
            <a:r>
              <a:rPr lang="zh-CN" altLang="en-US" dirty="0">
                <a:sym typeface="+mn-ea"/>
              </a:rPr>
              <a:t>切片服务本质是一张张图片、只能浏览，可实现离线</a:t>
            </a:r>
            <a:r>
              <a:rPr lang="zh-CN" altLang="en-US" dirty="0" smtClean="0">
                <a:sym typeface="+mn-ea"/>
              </a:rPr>
              <a:t>。</a:t>
            </a:r>
            <a:endParaRPr lang="en-US" altLang="zh-CN" dirty="0" smtClean="0"/>
          </a:p>
          <a:p>
            <a:r>
              <a:rPr lang="en-US" altLang="zh-CN" dirty="0" err="1" smtClean="0"/>
              <a:t>TileLayer</a:t>
            </a:r>
            <a:r>
              <a:rPr dirty="0"/>
              <a:t>是</a:t>
            </a:r>
            <a:r>
              <a:rPr lang="en-US" altLang="zh-CN" dirty="0" err="1"/>
              <a:t>maptalks</a:t>
            </a:r>
            <a:r>
              <a:rPr dirty="0"/>
              <a:t>提供的一个用于加载瓦片服务的接口，</a:t>
            </a:r>
            <a:endParaRPr dirty="0"/>
          </a:p>
          <a:p>
            <a:pPr marL="0" indent="0">
              <a:buNone/>
            </a:pPr>
            <a:endParaRPr dirty="0"/>
          </a:p>
        </p:txBody>
      </p:sp>
      <p:sp>
        <p:nvSpPr>
          <p:cNvPr id="2" name="页脚占位符 1"/>
          <p:cNvSpPr>
            <a:spLocks noGrp="1"/>
          </p:cNvSpPr>
          <p:nvPr>
            <p:ph type="ftr" sz="quarter" idx="12"/>
          </p:nvPr>
        </p:nvSpPr>
        <p:spPr/>
        <p:txBody>
          <a:bodyPr/>
          <a:lstStyle/>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1812290" y="4008120"/>
            <a:ext cx="3413760" cy="241681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92500" lnSpcReduction="10000"/>
          </a:bodyPr>
          <a:lstStyle/>
          <a:p>
            <a:r>
              <a:rPr lang="en-US" altLang="zh-CN"/>
              <a:t>TileLayer</a:t>
            </a:r>
            <a:endParaRPr lang="en-US" altLang="zh-CN"/>
          </a:p>
        </p:txBody>
      </p:sp>
      <p:sp>
        <p:nvSpPr>
          <p:cNvPr id="5" name="内容占位符 4"/>
          <p:cNvSpPr>
            <a:spLocks noGrp="1"/>
          </p:cNvSpPr>
          <p:nvPr>
            <p:ph sz="quarter" idx="10"/>
          </p:nvPr>
        </p:nvSpPr>
        <p:spPr/>
        <p:txBody>
          <a:bodyPr/>
          <a:lstStyle/>
          <a:p>
            <a:pPr marL="0" indent="0">
              <a:buNone/>
            </a:pPr>
            <a:r>
              <a:t>与切片服务加载关系最密切的就是瓦片矩阵的编号规则和瓦片原点不一样，只有按照对应的举矩阵规则才能正确加载对应类别的切片服务，比如</a:t>
            </a:r>
            <a:r>
              <a:rPr lang="en-US" altLang="zh-CN"/>
              <a:t>maptalks</a:t>
            </a:r>
            <a:r>
              <a:t>的</a:t>
            </a:r>
            <a:r>
              <a:rPr lang="en-US" altLang="zh-CN"/>
              <a:t>API</a:t>
            </a:r>
            <a:r>
              <a:t>中可以看到一个名为</a:t>
            </a:r>
            <a:r>
              <a:rPr lang="en-US" altLang="zh-CN"/>
              <a:t>WMSTileLayer</a:t>
            </a:r>
            <a:r>
              <a:t>的类，它就是用于加载</a:t>
            </a:r>
            <a:r>
              <a:rPr lang="en-US" altLang="zh-CN"/>
              <a:t>WMS</a:t>
            </a:r>
            <a:r>
              <a:t>切片服务的，但是除了</a:t>
            </a:r>
            <a:r>
              <a:rPr lang="en-US" altLang="zh-CN"/>
              <a:t>WMS</a:t>
            </a:r>
            <a:r>
              <a:t>切片服务还有其他类型的切片，比如常见的</a:t>
            </a:r>
            <a:r>
              <a:rPr lang="en-US" altLang="zh-CN"/>
              <a:t>ArcGis</a:t>
            </a:r>
            <a:r>
              <a:t>的切片服务等，这是涉及到</a:t>
            </a:r>
            <a:r>
              <a:rPr lang="en-US" altLang="zh-CN"/>
              <a:t>maptalks</a:t>
            </a:r>
            <a:r>
              <a:t>提供的</a:t>
            </a:r>
            <a:r>
              <a:rPr lang="en-US" altLang="zh-CN"/>
              <a:t>TileSystem(</a:t>
            </a:r>
            <a:r>
              <a:t>切片系统</a:t>
            </a:r>
            <a:r>
              <a:rPr lang="en-US" altLang="zh-CN"/>
              <a:t>)</a:t>
            </a:r>
            <a:r>
              <a:t>了，</a:t>
            </a:r>
            <a:r>
              <a:rPr>
                <a:sym typeface="+mn-ea"/>
              </a:rPr>
              <a:t>TileSystem在这里就是用来来描述瓦片服务的瓦片原点和瓦片编号规则.</a:t>
            </a:r>
            <a:endParaRPr lang="zh-CN" altLang="en-US"/>
          </a:p>
          <a:p>
            <a:pPr marL="0" indent="0">
              <a:buNone/>
            </a:pPr>
            <a:endParaRPr lang="zh-CN" altLang="en-US"/>
          </a:p>
          <a:p>
            <a:pPr marL="0" indent="0">
              <a:buNone/>
            </a:pPr>
            <a:endParaRPr lang="zh-CN" altLang="en-US"/>
          </a:p>
        </p:txBody>
      </p:sp>
      <p:sp>
        <p:nvSpPr>
          <p:cNvPr id="2" name="页脚占位符 1"/>
          <p:cNvSpPr>
            <a:spLocks noGrp="1"/>
          </p:cNvSpPr>
          <p:nvPr>
            <p:ph type="ftr" sz="quarter" idx="12"/>
          </p:nvPr>
        </p:nvSpPr>
        <p:spPr/>
        <p:txBody>
          <a:bodyPr/>
          <a:lstStyle/>
          <a:p>
            <a:r>
              <a:rPr lang="en-US" altLang="zh-CN" smtClean="0"/>
              <a:t>@AndOrLab</a:t>
            </a: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92500" lnSpcReduction="10000"/>
          </a:bodyPr>
          <a:lstStyle/>
          <a:p>
            <a:r>
              <a:rPr lang="en-US" altLang="zh-CN"/>
              <a:t>TileSystem</a:t>
            </a:r>
            <a:endParaRPr lang="en-US" altLang="zh-CN"/>
          </a:p>
        </p:txBody>
      </p:sp>
      <p:sp>
        <p:nvSpPr>
          <p:cNvPr id="5" name="内容占位符 4"/>
          <p:cNvSpPr>
            <a:spLocks noGrp="1"/>
          </p:cNvSpPr>
          <p:nvPr>
            <p:ph sz="quarter" idx="10"/>
          </p:nvPr>
        </p:nvSpPr>
        <p:spPr>
          <a:xfrm>
            <a:off x="479697" y="1542108"/>
            <a:ext cx="11234058" cy="5040211"/>
          </a:xfrm>
        </p:spPr>
        <p:txBody>
          <a:bodyPr/>
          <a:lstStyle/>
          <a:p>
            <a:r>
              <a:rPr lang="zh-CN" altLang="en-US" dirty="0" smtClean="0"/>
              <a:t>不同</a:t>
            </a:r>
            <a:r>
              <a:rPr lang="zh-CN" altLang="en-US" dirty="0"/>
              <a:t>空间参考的瓦片服务有不同的瓦片原点, 瓦片编号规则, TileLayer用TileSystem来描述瓦片服务的瓦片原点和瓦片编号规则.</a:t>
            </a:r>
            <a:endParaRPr lang="zh-CN" altLang="en-US" dirty="0"/>
          </a:p>
        </p:txBody>
      </p:sp>
      <p:sp>
        <p:nvSpPr>
          <p:cNvPr id="2" name="页脚占位符 1"/>
          <p:cNvSpPr>
            <a:spLocks noGrp="1"/>
          </p:cNvSpPr>
          <p:nvPr>
            <p:ph type="ftr" sz="quarter" idx="12"/>
          </p:nvPr>
        </p:nvSpPr>
        <p:spPr/>
        <p:txBody>
          <a:bodyPr/>
          <a:lstStyle/>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500157" y="2548158"/>
            <a:ext cx="11191686" cy="3348657"/>
          </a:xfrm>
          <a:prstGeom prst="rect">
            <a:avLst/>
          </a:prstGeom>
        </p:spPr>
      </p:pic>
      <p:sp>
        <p:nvSpPr>
          <p:cNvPr id="7" name="文本框 6"/>
          <p:cNvSpPr txBox="1"/>
          <p:nvPr/>
        </p:nvSpPr>
        <p:spPr>
          <a:xfrm>
            <a:off x="786213" y="5999198"/>
            <a:ext cx="9447843" cy="646331"/>
          </a:xfrm>
          <a:prstGeom prst="rect">
            <a:avLst/>
          </a:prstGeom>
          <a:noFill/>
        </p:spPr>
        <p:txBody>
          <a:bodyPr wrap="none" rtlCol="0">
            <a:spAutoFit/>
          </a:bodyPr>
          <a:lstStyle/>
          <a:p>
            <a:r>
              <a:rPr lang="zh-CN" altLang="en-US" dirty="0">
                <a:solidFill>
                  <a:srgbClr val="FF0000"/>
                </a:solidFill>
              </a:rPr>
              <a:t>https://github.com/maptalks/maptalks.js/blob/master/src/layer/tile/tileinfo/TileSystem.js#L49</a:t>
            </a:r>
            <a:endParaRPr lang="zh-CN" altLang="en-US" dirty="0">
              <a:solidFill>
                <a:srgbClr val="FF0000"/>
              </a:solidFill>
            </a:endParaRPr>
          </a:p>
          <a:p>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92500" lnSpcReduction="10000"/>
          </a:bodyPr>
          <a:lstStyle/>
          <a:p>
            <a:r>
              <a:rPr lang="en-US" altLang="zh-CN"/>
              <a:t>VectorLayer</a:t>
            </a:r>
            <a:endParaRPr lang="en-US" altLang="zh-CN"/>
          </a:p>
        </p:txBody>
      </p:sp>
      <p:sp>
        <p:nvSpPr>
          <p:cNvPr id="5" name="内容占位符 4"/>
          <p:cNvSpPr>
            <a:spLocks noGrp="1"/>
          </p:cNvSpPr>
          <p:nvPr>
            <p:ph sz="quarter" idx="10"/>
          </p:nvPr>
        </p:nvSpPr>
        <p:spPr/>
        <p:txBody>
          <a:bodyPr/>
          <a:lstStyle/>
          <a:p>
            <a:r>
              <a:rPr lang="zh-CN" altLang="en-US" dirty="0"/>
              <a:t>翻译</a:t>
            </a:r>
            <a:r>
              <a:rPr lang="zh-CN" altLang="en-US" dirty="0" smtClean="0"/>
              <a:t>为矢量图</a:t>
            </a:r>
            <a:r>
              <a:rPr dirty="0" smtClean="0"/>
              <a:t>层</a:t>
            </a:r>
            <a:endParaRPr lang="en-US" dirty="0" smtClean="0"/>
          </a:p>
          <a:p>
            <a:r>
              <a:rPr dirty="0" smtClean="0"/>
              <a:t>管理和渲染几何图形</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2" name="页脚占位符 1"/>
          <p:cNvSpPr>
            <a:spLocks noGrp="1"/>
          </p:cNvSpPr>
          <p:nvPr>
            <p:ph type="ftr" sz="quarter" idx="12"/>
          </p:nvPr>
        </p:nvSpPr>
        <p:spPr/>
        <p:txBody>
          <a:bodyPr/>
          <a:lstStyle/>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2163190" y="2247229"/>
            <a:ext cx="8031944" cy="1892683"/>
          </a:xfrm>
          <a:prstGeom prst="rect">
            <a:avLst/>
          </a:prstGeom>
        </p:spPr>
      </p:pic>
      <p:pic>
        <p:nvPicPr>
          <p:cNvPr id="7" name="图片 6"/>
          <p:cNvPicPr>
            <a:picLocks noChangeAspect="1"/>
          </p:cNvPicPr>
          <p:nvPr/>
        </p:nvPicPr>
        <p:blipFill>
          <a:blip r:embed="rId2"/>
          <a:stretch>
            <a:fillRect/>
          </a:stretch>
        </p:blipFill>
        <p:spPr>
          <a:xfrm>
            <a:off x="2162437" y="4377559"/>
            <a:ext cx="8032616" cy="205084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92500" lnSpcReduction="10000"/>
          </a:bodyPr>
          <a:lstStyle/>
          <a:p>
            <a:r>
              <a:rPr lang="en-US" altLang="zh-CN"/>
              <a:t>Marker</a:t>
            </a:r>
            <a:endParaRPr lang="en-US" altLang="zh-CN"/>
          </a:p>
        </p:txBody>
      </p:sp>
      <p:sp>
        <p:nvSpPr>
          <p:cNvPr id="2" name="页脚占位符 1"/>
          <p:cNvSpPr>
            <a:spLocks noGrp="1"/>
          </p:cNvSpPr>
          <p:nvPr>
            <p:ph type="ftr" sz="quarter" idx="12"/>
          </p:nvPr>
        </p:nvSpPr>
        <p:spPr/>
        <p:txBody>
          <a:bodyPr/>
          <a:lstStyle/>
          <a:p>
            <a:r>
              <a:rPr lang="en-US" altLang="zh-CN" smtClean="0"/>
              <a:t>@AndOrLab</a:t>
            </a:r>
            <a:endParaRPr lang="zh-CN" altLang="en-US"/>
          </a:p>
        </p:txBody>
      </p:sp>
      <p:pic>
        <p:nvPicPr>
          <p:cNvPr id="6" name="内容占位符 5"/>
          <p:cNvPicPr>
            <a:picLocks noGrp="1" noChangeAspect="1"/>
          </p:cNvPicPr>
          <p:nvPr>
            <p:ph sz="quarter" idx="10"/>
          </p:nvPr>
        </p:nvPicPr>
        <p:blipFill>
          <a:blip r:embed="rId1"/>
          <a:stretch>
            <a:fillRect/>
          </a:stretch>
        </p:blipFill>
        <p:spPr>
          <a:xfrm>
            <a:off x="1220470" y="1337310"/>
            <a:ext cx="9751695" cy="4466590"/>
          </a:xfrm>
          <a:prstGeom prst="rect">
            <a:avLst/>
          </a:prstGeom>
        </p:spPr>
      </p:pic>
      <p:sp>
        <p:nvSpPr>
          <p:cNvPr id="5" name="文本框 4"/>
          <p:cNvSpPr txBox="1"/>
          <p:nvPr/>
        </p:nvSpPr>
        <p:spPr>
          <a:xfrm>
            <a:off x="1377315" y="6054725"/>
            <a:ext cx="9438005" cy="368300"/>
          </a:xfrm>
          <a:prstGeom prst="rect">
            <a:avLst/>
          </a:prstGeom>
          <a:noFill/>
        </p:spPr>
        <p:txBody>
          <a:bodyPr wrap="square" rtlCol="0">
            <a:spAutoFit/>
          </a:bodyPr>
          <a:p>
            <a:r>
              <a:rPr lang="zh-CN" altLang="en-US">
                <a:solidFill>
                  <a:srgbClr val="FF0000"/>
                </a:solidFill>
              </a:rPr>
              <a:t>http://maptalks.org/maptalks.js/api/0.x/Marker.html</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92500" lnSpcReduction="10000"/>
          </a:bodyPr>
          <a:lstStyle/>
          <a:p>
            <a:r>
              <a:rPr lang="en-US" altLang="zh-CN"/>
              <a:t>infoWindow</a:t>
            </a:r>
            <a:endParaRPr lang="en-US" altLang="zh-CN"/>
          </a:p>
        </p:txBody>
      </p:sp>
      <p:sp>
        <p:nvSpPr>
          <p:cNvPr id="5" name="内容占位符 4"/>
          <p:cNvSpPr>
            <a:spLocks noGrp="1"/>
          </p:cNvSpPr>
          <p:nvPr>
            <p:ph sz="quarter" idx="10"/>
          </p:nvPr>
        </p:nvSpPr>
        <p:spPr/>
        <p:txBody>
          <a:bodyPr/>
          <a:lstStyle/>
          <a:p>
            <a:r>
              <a:rPr lang="zh-CN" altLang="en-US" dirty="0"/>
              <a:t>一个展示地图上几何基本信息的窗口，所有几何都具备。</a:t>
            </a:r>
            <a:endParaRPr lang="zh-CN" altLang="en-US" dirty="0"/>
          </a:p>
        </p:txBody>
      </p:sp>
      <p:sp>
        <p:nvSpPr>
          <p:cNvPr id="2" name="页脚占位符 1"/>
          <p:cNvSpPr>
            <a:spLocks noGrp="1"/>
          </p:cNvSpPr>
          <p:nvPr>
            <p:ph type="ftr" sz="quarter" idx="12"/>
          </p:nvPr>
        </p:nvSpPr>
        <p:spPr/>
        <p:txBody>
          <a:bodyPr/>
          <a:lstStyle/>
          <a:p>
            <a:r>
              <a:rPr lang="en-US" altLang="zh-CN" smtClean="0"/>
              <a:t>@AndOrLab</a:t>
            </a:r>
            <a:endParaRPr lang="zh-CN" altLang="en-US"/>
          </a:p>
        </p:txBody>
      </p:sp>
      <p:pic>
        <p:nvPicPr>
          <p:cNvPr id="7" name="图片 6"/>
          <p:cNvPicPr>
            <a:picLocks noChangeAspect="1"/>
          </p:cNvPicPr>
          <p:nvPr/>
        </p:nvPicPr>
        <p:blipFill>
          <a:blip r:embed="rId1"/>
          <a:stretch>
            <a:fillRect/>
          </a:stretch>
        </p:blipFill>
        <p:spPr>
          <a:xfrm>
            <a:off x="561833" y="2771775"/>
            <a:ext cx="11136682" cy="2147121"/>
          </a:xfrm>
          <a:prstGeom prst="rect">
            <a:avLst/>
          </a:prstGeom>
        </p:spPr>
      </p:pic>
      <p:sp>
        <p:nvSpPr>
          <p:cNvPr id="6" name="文本框 5"/>
          <p:cNvSpPr txBox="1"/>
          <p:nvPr/>
        </p:nvSpPr>
        <p:spPr>
          <a:xfrm>
            <a:off x="1068224" y="5626242"/>
            <a:ext cx="10311413" cy="923330"/>
          </a:xfrm>
          <a:prstGeom prst="rect">
            <a:avLst/>
          </a:prstGeom>
          <a:noFill/>
        </p:spPr>
        <p:txBody>
          <a:bodyPr wrap="none" rtlCol="0">
            <a:spAutoFit/>
          </a:bodyPr>
          <a:lstStyle/>
          <a:p>
            <a:r>
              <a:rPr lang="zh-CN" altLang="en-US" dirty="0">
                <a:solidFill>
                  <a:srgbClr val="FF0000"/>
                </a:solidFill>
              </a:rPr>
              <a:t>https://github.com/maptalks/maptalks.js/blob/master/src/geometry/ext/Geometry.InfoWindow.js#L16</a:t>
            </a:r>
            <a:endParaRPr lang="zh-CN" altLang="en-US" dirty="0">
              <a:solidFill>
                <a:srgbClr val="FF0000"/>
              </a:solidFill>
            </a:endParaRPr>
          </a:p>
          <a:p>
            <a:r>
              <a:rPr lang="zh-CN" altLang="en-US" dirty="0">
                <a:solidFill>
                  <a:srgbClr val="FF0000"/>
                </a:solidFill>
              </a:rPr>
              <a:t>http://maptalks.org/maptalks.js/api/0.x/ui.InfoWindow.html#options</a:t>
            </a:r>
            <a:endParaRPr lang="zh-CN" altLang="en-US" dirty="0">
              <a:solidFill>
                <a:srgbClr val="FF0000"/>
              </a:solidFill>
            </a:endParaRPr>
          </a:p>
          <a:p>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a:t>maptalks</a:t>
            </a:r>
            <a:r>
              <a:rPr lang="zh-CN" altLang="en-US"/>
              <a:t>的使用</a:t>
            </a:r>
            <a:endParaRPr lang="zh-CN" altLang="en-US"/>
          </a:p>
        </p:txBody>
      </p:sp>
      <p:sp>
        <p:nvSpPr>
          <p:cNvPr id="4" name="文本占位符 3"/>
          <p:cNvSpPr>
            <a:spLocks noGrp="1"/>
          </p:cNvSpPr>
          <p:nvPr>
            <p:ph type="body" sz="quarter" idx="11"/>
          </p:nvPr>
        </p:nvSpPr>
        <p:spPr/>
        <p:txBody>
          <a:bodyPr>
            <a:normAutofit fontScale="72500"/>
          </a:bodyPr>
          <a:lstStyle/>
          <a:p>
            <a:r>
              <a:rPr lang="zh-CN" altLang="en-US"/>
              <a:t>符号化实例演示说明</a:t>
            </a:r>
            <a:endParaRPr lang="zh-CN" altLang="en-US"/>
          </a:p>
        </p:txBody>
      </p:sp>
      <p:sp>
        <p:nvSpPr>
          <p:cNvPr id="5" name="内容占位符 4"/>
          <p:cNvSpPr>
            <a:spLocks noGrp="1"/>
          </p:cNvSpPr>
          <p:nvPr>
            <p:ph sz="quarter" idx="10"/>
          </p:nvPr>
        </p:nvSpPr>
        <p:spPr/>
        <p:txBody>
          <a:bodyPr/>
          <a:lstStyle/>
          <a:p>
            <a:r>
              <a:rPr lang="zh-CN" altLang="en-US" dirty="0"/>
              <a:t>将</a:t>
            </a:r>
            <a:r>
              <a:rPr lang="zh-CN" altLang="en-US" dirty="0" smtClean="0"/>
              <a:t>具有地理坐标的</a:t>
            </a:r>
            <a:r>
              <a:rPr dirty="0" smtClean="0"/>
              <a:t>点</a:t>
            </a:r>
            <a:r>
              <a:rPr lang="zh-CN" altLang="en-US" dirty="0" smtClean="0"/>
              <a:t>结合特定的符号</a:t>
            </a:r>
            <a:r>
              <a:rPr dirty="0" smtClean="0"/>
              <a:t>展示在地图上</a:t>
            </a:r>
            <a:endParaRPr dirty="0"/>
          </a:p>
          <a:p>
            <a:endParaRPr dirty="0"/>
          </a:p>
        </p:txBody>
      </p:sp>
      <p:sp>
        <p:nvSpPr>
          <p:cNvPr id="2" name="页脚占位符 1"/>
          <p:cNvSpPr>
            <a:spLocks noGrp="1"/>
          </p:cNvSpPr>
          <p:nvPr>
            <p:ph type="ftr" sz="quarter" idx="12"/>
          </p:nvPr>
        </p:nvSpPr>
        <p:spPr/>
        <p:txBody>
          <a:bodyPr/>
          <a:lstStyle/>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1129751" y="1878229"/>
            <a:ext cx="9932498" cy="454050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a:sym typeface="+mn-ea"/>
              </a:rPr>
              <a:t>maptalks</a:t>
            </a:r>
            <a:r>
              <a:rPr lang="zh-CN" altLang="en-US">
                <a:sym typeface="+mn-ea"/>
              </a:rPr>
              <a:t>的使用</a:t>
            </a:r>
            <a:br>
              <a:rPr lang="zh-CN" altLang="en-US"/>
            </a:br>
            <a:endParaRPr lang="zh-CN" altLang="en-US"/>
          </a:p>
        </p:txBody>
      </p:sp>
      <p:sp>
        <p:nvSpPr>
          <p:cNvPr id="4" name="文本占位符 3"/>
          <p:cNvSpPr>
            <a:spLocks noGrp="1"/>
          </p:cNvSpPr>
          <p:nvPr>
            <p:ph type="body" sz="quarter" idx="11"/>
          </p:nvPr>
        </p:nvSpPr>
        <p:spPr/>
        <p:txBody>
          <a:bodyPr>
            <a:normAutofit fontScale="72500"/>
          </a:bodyPr>
          <a:lstStyle/>
          <a:p>
            <a:r>
              <a:rPr lang="zh-CN" altLang="en-US"/>
              <a:t>符号化实例演示说明</a:t>
            </a:r>
            <a:endParaRPr lang="zh-CN" altLang="en-US"/>
          </a:p>
        </p:txBody>
      </p:sp>
      <p:sp>
        <p:nvSpPr>
          <p:cNvPr id="5" name="内容占位符 4"/>
          <p:cNvSpPr>
            <a:spLocks noGrp="1"/>
          </p:cNvSpPr>
          <p:nvPr>
            <p:ph sz="quarter" idx="10"/>
          </p:nvPr>
        </p:nvSpPr>
        <p:spPr/>
        <p:txBody>
          <a:bodyPr/>
          <a:lstStyle/>
          <a:p>
            <a:r>
              <a:t>效果截图</a:t>
            </a:r>
          </a:p>
        </p:txBody>
      </p:sp>
      <p:sp>
        <p:nvSpPr>
          <p:cNvPr id="2" name="页脚占位符 1"/>
          <p:cNvSpPr>
            <a:spLocks noGrp="1"/>
          </p:cNvSpPr>
          <p:nvPr>
            <p:ph type="ftr" sz="quarter" idx="12"/>
          </p:nvPr>
        </p:nvSpPr>
        <p:spPr/>
        <p:txBody>
          <a:bodyPr/>
          <a:lstStyle/>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1819186" y="1987187"/>
            <a:ext cx="8524600" cy="4497811"/>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a:t>maptalks</a:t>
            </a:r>
            <a:r>
              <a:rPr lang="zh-CN" altLang="en-US"/>
              <a:t>基础操作</a:t>
            </a:r>
            <a:endParaRPr lang="zh-CN" altLang="en-US"/>
          </a:p>
        </p:txBody>
      </p:sp>
      <p:sp>
        <p:nvSpPr>
          <p:cNvPr id="4" name="文本占位符 3"/>
          <p:cNvSpPr>
            <a:spLocks noGrp="1"/>
          </p:cNvSpPr>
          <p:nvPr>
            <p:ph type="body" sz="quarter" idx="11"/>
          </p:nvPr>
        </p:nvSpPr>
        <p:spPr/>
        <p:txBody>
          <a:bodyPr>
            <a:normAutofit fontScale="72500"/>
          </a:bodyPr>
          <a:lstStyle/>
          <a:p>
            <a:r>
              <a:rPr lang="zh-CN" altLang="en-US"/>
              <a:t>附加内容：</a:t>
            </a:r>
            <a:r>
              <a:rPr lang="en-US" altLang="zh-CN"/>
              <a:t>view</a:t>
            </a:r>
            <a:r>
              <a:rPr lang="zh-CN" altLang="en-US"/>
              <a:t>参数说明</a:t>
            </a:r>
            <a:endParaRPr lang="zh-CN" altLang="en-US"/>
          </a:p>
        </p:txBody>
      </p:sp>
      <p:sp>
        <p:nvSpPr>
          <p:cNvPr id="5" name="内容占位符 4"/>
          <p:cNvSpPr>
            <a:spLocks noGrp="1"/>
          </p:cNvSpPr>
          <p:nvPr>
            <p:ph sz="quarter" idx="10"/>
          </p:nvPr>
        </p:nvSpPr>
        <p:spPr/>
        <p:txBody>
          <a:bodyPr/>
          <a:lstStyle/>
          <a:p>
            <a:pPr marL="0" indent="0">
              <a:buNone/>
            </a:pPr>
            <a:r>
              <a:rPr lang="en-US" altLang="zh-CN"/>
              <a:t>{</a:t>
            </a:r>
            <a:endParaRPr lang="en-US" altLang="zh-CN"/>
          </a:p>
          <a:p>
            <a:pPr marL="0" indent="0">
              <a:buNone/>
            </a:pPr>
            <a:r>
              <a:rPr lang="en-US" altLang="zh-CN"/>
              <a:t>	zoom: </a:t>
            </a:r>
            <a:endParaRPr lang="en-US" altLang="zh-CN"/>
          </a:p>
          <a:p>
            <a:pPr marL="0" indent="0">
              <a:buNone/>
            </a:pPr>
            <a:r>
              <a:rPr lang="en-US" altLang="zh-CN"/>
              <a:t>	pitch:</a:t>
            </a:r>
            <a:endParaRPr lang="en-US" altLang="zh-CN"/>
          </a:p>
          <a:p>
            <a:pPr marL="0" indent="0">
              <a:buNone/>
            </a:pPr>
            <a:r>
              <a:rPr lang="en-US" altLang="zh-CN"/>
              <a:t>	bearing:</a:t>
            </a:r>
            <a:endParaRPr lang="en-US" altLang="zh-CN"/>
          </a:p>
          <a:p>
            <a:pPr marL="0" indent="0">
              <a:buNone/>
            </a:pPr>
            <a:r>
              <a:rPr lang="en-US" altLang="zh-CN"/>
              <a:t>	center:</a:t>
            </a:r>
            <a:endParaRPr lang="en-US" altLang="zh-CN"/>
          </a:p>
          <a:p>
            <a:pPr marL="0" indent="0">
              <a:buNone/>
            </a:pPr>
            <a:r>
              <a:rPr lang="en-US" altLang="zh-CN"/>
              <a:t>}</a:t>
            </a:r>
            <a:endParaRPr lang="en-US" altLang="zh-CN"/>
          </a:p>
        </p:txBody>
      </p:sp>
      <p:sp>
        <p:nvSpPr>
          <p:cNvPr id="2" name="页脚占位符 1"/>
          <p:cNvSpPr>
            <a:spLocks noGrp="1"/>
          </p:cNvSpPr>
          <p:nvPr>
            <p:ph type="ftr" sz="quarter" idx="12"/>
          </p:nvPr>
        </p:nvSpPr>
        <p:spPr/>
        <p:txBody>
          <a:bodyPr/>
          <a:lstStyle/>
          <a:p>
            <a:r>
              <a:rPr lang="en-US" altLang="zh-CN" smtClean="0"/>
              <a:t>@AndOrLab</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en-US" altLang="zh-CN" dirty="0" err="1"/>
              <a:t>maptalks</a:t>
            </a:r>
            <a:r>
              <a:rPr dirty="0"/>
              <a:t>介绍</a:t>
            </a:r>
            <a:endParaRPr dirty="0"/>
          </a:p>
          <a:p>
            <a:r>
              <a:rPr lang="en-US" altLang="zh-CN" dirty="0" err="1">
                <a:sym typeface="+mn-ea"/>
              </a:rPr>
              <a:t>maptaks</a:t>
            </a:r>
            <a:r>
              <a:rPr dirty="0" smtClean="0">
                <a:sym typeface="+mn-ea"/>
              </a:rPr>
              <a:t>与基于</a:t>
            </a:r>
            <a:r>
              <a:rPr lang="en-US" dirty="0" smtClean="0">
                <a:sym typeface="+mn-ea"/>
              </a:rPr>
              <a:t>TS</a:t>
            </a:r>
            <a:r>
              <a:rPr dirty="0" smtClean="0">
                <a:sym typeface="+mn-ea"/>
              </a:rPr>
              <a:t>的</a:t>
            </a:r>
            <a:r>
              <a:rPr lang="en-US" dirty="0">
                <a:sym typeface="+mn-ea"/>
              </a:rPr>
              <a:t>R</a:t>
            </a:r>
            <a:r>
              <a:rPr lang="en-US" altLang="zh-CN" dirty="0" smtClean="0">
                <a:sym typeface="+mn-ea"/>
              </a:rPr>
              <a:t>eact</a:t>
            </a:r>
            <a:r>
              <a:rPr dirty="0">
                <a:sym typeface="+mn-ea"/>
              </a:rPr>
              <a:t>项目集成</a:t>
            </a:r>
            <a:endParaRPr dirty="0">
              <a:sym typeface="+mn-ea"/>
            </a:endParaRPr>
          </a:p>
          <a:p>
            <a:r>
              <a:rPr lang="en-US" altLang="zh-CN" dirty="0" err="1"/>
              <a:t>maptalks</a:t>
            </a:r>
            <a:r>
              <a:rPr dirty="0" smtClean="0"/>
              <a:t>使用</a:t>
            </a:r>
            <a:endParaRPr lang="en-US" dirty="0" smtClean="0"/>
          </a:p>
          <a:p>
            <a:pPr lvl="1"/>
            <a:r>
              <a:rPr lang="en-US" altLang="zh-CN" dirty="0"/>
              <a:t>map</a:t>
            </a:r>
            <a:r>
              <a:rPr lang="zh-CN" altLang="en-US" dirty="0"/>
              <a:t>对象介绍和创建</a:t>
            </a:r>
            <a:endParaRPr lang="zh-CN" altLang="en-US" dirty="0"/>
          </a:p>
          <a:p>
            <a:pPr lvl="1"/>
            <a:r>
              <a:rPr lang="en-US" altLang="zh-CN" dirty="0"/>
              <a:t>GIS</a:t>
            </a:r>
            <a:r>
              <a:rPr lang="zh-CN" altLang="en-US" dirty="0"/>
              <a:t>基础功能为例的属性和方法演示</a:t>
            </a:r>
            <a:endParaRPr lang="zh-CN" altLang="en-US" dirty="0"/>
          </a:p>
          <a:p>
            <a:pPr lvl="1"/>
            <a:r>
              <a:rPr lang="en-US" altLang="zh-CN" dirty="0" err="1"/>
              <a:t>TileLayer</a:t>
            </a:r>
            <a:r>
              <a:rPr lang="zh-CN" altLang="en-US" dirty="0"/>
              <a:t>介绍和使用</a:t>
            </a:r>
            <a:endParaRPr lang="zh-CN" altLang="en-US" dirty="0"/>
          </a:p>
          <a:p>
            <a:pPr lvl="1"/>
            <a:r>
              <a:rPr lang="en-US" altLang="zh-CN" dirty="0" err="1"/>
              <a:t>TileSystem</a:t>
            </a:r>
            <a:r>
              <a:rPr lang="zh-CN" altLang="en-US" dirty="0"/>
              <a:t>介绍</a:t>
            </a:r>
            <a:endParaRPr lang="zh-CN" altLang="en-US" dirty="0"/>
          </a:p>
          <a:p>
            <a:pPr lvl="1"/>
            <a:r>
              <a:rPr lang="en-US" altLang="zh-CN" dirty="0" err="1"/>
              <a:t>VectorLayer</a:t>
            </a:r>
            <a:endParaRPr lang="en-US" altLang="zh-CN" dirty="0"/>
          </a:p>
          <a:p>
            <a:pPr lvl="1"/>
            <a:r>
              <a:rPr lang="en-US" altLang="zh-CN" dirty="0"/>
              <a:t>Marker</a:t>
            </a:r>
            <a:endParaRPr lang="en-US" altLang="zh-CN" dirty="0"/>
          </a:p>
          <a:p>
            <a:pPr lvl="1"/>
            <a:r>
              <a:rPr lang="en-US" altLang="zh-CN" dirty="0" err="1"/>
              <a:t>infoWindow</a:t>
            </a:r>
            <a:endParaRPr lang="en-US" altLang="zh-CN" dirty="0"/>
          </a:p>
          <a:p>
            <a:pPr lvl="1"/>
            <a:r>
              <a:rPr lang="zh-CN" altLang="en-US" dirty="0"/>
              <a:t>符号化实例演示</a:t>
            </a:r>
            <a:r>
              <a:rPr lang="zh-CN" altLang="en-US" dirty="0" smtClean="0"/>
              <a:t>说明</a:t>
            </a:r>
            <a:endParaRPr lang="en-US" dirty="0"/>
          </a:p>
          <a:p>
            <a:r>
              <a:rPr lang="en-US" altLang="zh-CN" dirty="0" err="1"/>
              <a:t>m</a:t>
            </a:r>
            <a:r>
              <a:rPr lang="en-US" altLang="zh-CN" dirty="0" err="1" smtClean="0"/>
              <a:t>aptalks</a:t>
            </a:r>
            <a:r>
              <a:rPr lang="zh-CN" altLang="en-US" dirty="0" smtClean="0"/>
              <a:t>的使用优缺点</a:t>
            </a:r>
            <a:endParaRPr lang="en-US" altLang="zh-CN" dirty="0" smtClean="0"/>
          </a:p>
          <a:p>
            <a:r>
              <a:rPr lang="zh-CN" altLang="en-US" dirty="0"/>
              <a:t>总结</a:t>
            </a:r>
            <a:endParaRPr dirty="0"/>
          </a:p>
        </p:txBody>
      </p:sp>
      <p:sp>
        <p:nvSpPr>
          <p:cNvPr id="4" name="标题 3"/>
          <p:cNvSpPr>
            <a:spLocks noGrp="1"/>
          </p:cNvSpPr>
          <p:nvPr>
            <p:ph type="title"/>
          </p:nvPr>
        </p:nvSpPr>
        <p:spPr/>
        <p:txBody>
          <a:bodyPr>
            <a:normAutofit fontScale="90000"/>
          </a:bodyPr>
          <a:lstStyle/>
          <a:p>
            <a:r>
              <a:rPr lang="zh-CN" altLang="en-US"/>
              <a:t>目录</a:t>
            </a:r>
            <a:endParaRPr lang="zh-CN" altLang="en-US"/>
          </a:p>
        </p:txBody>
      </p:sp>
      <p:sp>
        <p:nvSpPr>
          <p:cNvPr id="2" name="页脚占位符 1"/>
          <p:cNvSpPr>
            <a:spLocks noGrp="1"/>
          </p:cNvSpPr>
          <p:nvPr>
            <p:ph type="ftr" sz="quarter" idx="11"/>
          </p:nvPr>
        </p:nvSpPr>
        <p:spPr/>
        <p:txBody>
          <a:bodyPr/>
          <a:lstStyle/>
          <a:p>
            <a:r>
              <a:rPr lang="en-US" altLang="zh-CN" smtClean="0"/>
              <a:t>@AndOrLab</a:t>
            </a: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a:sym typeface="+mn-ea"/>
              </a:rPr>
              <a:t>maptalks</a:t>
            </a:r>
            <a:r>
              <a:rPr lang="zh-CN" altLang="en-US">
                <a:sym typeface="+mn-ea"/>
              </a:rPr>
              <a:t>基础操作</a:t>
            </a:r>
            <a:endParaRPr lang="zh-CN" altLang="en-US"/>
          </a:p>
        </p:txBody>
      </p:sp>
      <p:sp>
        <p:nvSpPr>
          <p:cNvPr id="4" name="文本占位符 3"/>
          <p:cNvSpPr>
            <a:spLocks noGrp="1"/>
          </p:cNvSpPr>
          <p:nvPr>
            <p:ph type="body" sz="quarter" idx="11"/>
          </p:nvPr>
        </p:nvSpPr>
        <p:spPr/>
        <p:txBody>
          <a:bodyPr>
            <a:normAutofit fontScale="92500" lnSpcReduction="10000"/>
          </a:bodyPr>
          <a:lstStyle/>
          <a:p>
            <a:r>
              <a:rPr lang="en-US" altLang="zh-CN">
                <a:sym typeface="+mn-ea"/>
              </a:rPr>
              <a:t>demo</a:t>
            </a:r>
            <a:r>
              <a:rPr lang="zh-CN" altLang="en-US">
                <a:sym typeface="+mn-ea"/>
              </a:rPr>
              <a:t>地址</a:t>
            </a:r>
            <a:endParaRPr lang="zh-CN" altLang="en-US"/>
          </a:p>
        </p:txBody>
      </p:sp>
      <p:sp>
        <p:nvSpPr>
          <p:cNvPr id="5" name="内容占位符 4"/>
          <p:cNvSpPr>
            <a:spLocks noGrp="1"/>
          </p:cNvSpPr>
          <p:nvPr>
            <p:ph sz="quarter" idx="10"/>
          </p:nvPr>
        </p:nvSpPr>
        <p:spPr/>
        <p:txBody>
          <a:bodyPr/>
          <a:lstStyle/>
          <a:p>
            <a:r>
              <a:rPr dirty="0">
                <a:sym typeface="+mn-ea"/>
              </a:rPr>
              <a:t>https://github.com/dxiuxiu/react-ts-maptalks.git</a:t>
            </a:r>
            <a:endParaRPr lang="en-US" altLang="zh-CN" dirty="0"/>
          </a:p>
          <a:p>
            <a:pPr marL="0" indent="0">
              <a:buNone/>
            </a:pPr>
            <a:endParaRPr lang="zh-CN" altLang="en-US" dirty="0"/>
          </a:p>
        </p:txBody>
      </p:sp>
      <p:sp>
        <p:nvSpPr>
          <p:cNvPr id="2" name="页脚占位符 1"/>
          <p:cNvSpPr>
            <a:spLocks noGrp="1"/>
          </p:cNvSpPr>
          <p:nvPr>
            <p:ph type="ftr" sz="quarter" idx="12"/>
          </p:nvPr>
        </p:nvSpPr>
        <p:spPr/>
        <p:txBody>
          <a:bodyPr/>
          <a:lstStyle/>
          <a:p>
            <a:r>
              <a:rPr lang="en-US" altLang="zh-CN" smtClean="0"/>
              <a:t>@AndOrLab</a:t>
            </a: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en-US" altLang="zh-CN" dirty="0" err="1"/>
              <a:t>maptalks</a:t>
            </a:r>
            <a:r>
              <a:rPr lang="zh-CN" altLang="en-US" dirty="0" smtClean="0"/>
              <a:t>的</a:t>
            </a:r>
            <a:r>
              <a:rPr lang="zh-CN" altLang="en-US" dirty="0"/>
              <a:t>使用优缺点</a:t>
            </a:r>
            <a:endParaRPr lang="zh-CN" altLang="en-US" dirty="0"/>
          </a:p>
        </p:txBody>
      </p:sp>
      <p:sp>
        <p:nvSpPr>
          <p:cNvPr id="7" name="副标题 6"/>
          <p:cNvSpPr>
            <a:spLocks noGrp="1"/>
          </p:cNvSpPr>
          <p:nvPr>
            <p:ph type="subTitle" idx="1"/>
          </p:nvPr>
        </p:nvSpPr>
        <p:spPr/>
        <p:txBody>
          <a:bodyPr>
            <a:normAutofit fontScale="80000"/>
          </a:bodyPr>
          <a:lstStyle/>
          <a:p>
            <a:r>
              <a:rPr lang="zh-CN" altLang="en-US"/>
              <a:t>杜秀秀</a:t>
            </a:r>
            <a:endParaRPr lang="zh-CN" altLang="en-US"/>
          </a:p>
        </p:txBody>
      </p:sp>
      <p:sp>
        <p:nvSpPr>
          <p:cNvPr id="5" name="页脚占位符 4"/>
          <p:cNvSpPr>
            <a:spLocks noGrp="1"/>
          </p:cNvSpPr>
          <p:nvPr>
            <p:ph type="ftr" sz="quarter" idx="10"/>
          </p:nvPr>
        </p:nvSpPr>
        <p:spPr/>
        <p:txBody>
          <a:bodyPr/>
          <a:lstStyle/>
          <a:p>
            <a:r>
              <a:rPr lang="en-US" altLang="zh-CN" smtClean="0"/>
              <a:t>@AndOrLab</a:t>
            </a:r>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p:txBody>
          <a:bodyPr/>
          <a:p>
            <a:r>
              <a:rPr>
                <a:sym typeface="+mn-ea"/>
              </a:rPr>
              <a:t>缺点</a:t>
            </a:r>
            <a:endParaRPr>
              <a:sym typeface="+mn-ea"/>
            </a:endParaRPr>
          </a:p>
          <a:p>
            <a:pPr lvl="1"/>
            <a:r>
              <a:rPr dirty="0" smtClean="0"/>
              <a:t>不能进行空间分析</a:t>
            </a:r>
            <a:endParaRPr dirty="0" smtClean="0"/>
          </a:p>
          <a:p>
            <a:pPr lvl="1"/>
            <a:r>
              <a:rPr dirty="0" smtClean="0"/>
              <a:t>没有三维球视图</a:t>
            </a:r>
            <a:endParaRPr dirty="0" smtClean="0"/>
          </a:p>
          <a:p>
            <a:pPr lvl="1"/>
            <a:r>
              <a:rPr lang="en-US" altLang="zh-CN" dirty="0" smtClean="0"/>
              <a:t>......</a:t>
            </a:r>
            <a:endParaRPr dirty="0" smtClean="0"/>
          </a:p>
          <a:p>
            <a:pPr lvl="1"/>
            <a:endParaRPr lang="en-US" altLang="zh-CN" dirty="0" smtClean="0"/>
          </a:p>
          <a:p>
            <a:r>
              <a:t>优点</a:t>
            </a:r>
          </a:p>
          <a:p>
            <a:pPr lvl="1"/>
            <a:r>
              <a:t>开源、免费、性能稳定</a:t>
            </a:r>
          </a:p>
          <a:p>
            <a:pPr lvl="1"/>
            <a:r>
              <a:t>二三维一体化</a:t>
            </a:r>
          </a:p>
          <a:p>
            <a:pPr lvl="1"/>
            <a:r>
              <a:t>友好的插件机制</a:t>
            </a:r>
          </a:p>
          <a:p>
            <a:pPr lvl="1"/>
            <a:r>
              <a:t>友好的</a:t>
            </a:r>
            <a:r>
              <a:rPr lang="en-US" altLang="zh-CN"/>
              <a:t>API</a:t>
            </a:r>
            <a:endParaRPr lang="en-US" altLang="zh-CN"/>
          </a:p>
          <a:p>
            <a:pPr lvl="1"/>
            <a:r>
              <a:rPr lang="en-US" altLang="zh-CN"/>
              <a:t>......</a:t>
            </a:r>
            <a:endParaRPr lang="en-US" altLang="zh-CN"/>
          </a:p>
        </p:txBody>
      </p:sp>
      <p:sp>
        <p:nvSpPr>
          <p:cNvPr id="4" name="标题 3"/>
          <p:cNvSpPr>
            <a:spLocks noGrp="1"/>
          </p:cNvSpPr>
          <p:nvPr>
            <p:ph type="title"/>
          </p:nvPr>
        </p:nvSpPr>
        <p:spPr/>
        <p:txBody>
          <a:bodyPr>
            <a:normAutofit fontScale="90000"/>
          </a:bodyPr>
          <a:p>
            <a:r>
              <a:rPr lang="en-US" altLang="zh-CN" dirty="0" err="1" smtClean="0">
                <a:sym typeface="+mn-ea"/>
              </a:rPr>
              <a:t>maptalks</a:t>
            </a:r>
            <a:r>
              <a:rPr lang="zh-CN" altLang="en-US" dirty="0" smtClean="0">
                <a:sym typeface="+mn-ea"/>
              </a:rPr>
              <a:t>的</a:t>
            </a:r>
            <a:r>
              <a:rPr lang="zh-CN" altLang="en-US" dirty="0">
                <a:sym typeface="+mn-ea"/>
              </a:rPr>
              <a:t>使用优缺点</a:t>
            </a:r>
            <a:endParaRPr lang="zh-CN" altLang="en-US"/>
          </a:p>
        </p:txBody>
      </p:sp>
      <p:sp>
        <p:nvSpPr>
          <p:cNvPr id="2" name="页脚占位符 1"/>
          <p:cNvSpPr>
            <a:spLocks noGrp="1"/>
          </p:cNvSpPr>
          <p:nvPr>
            <p:ph type="ftr" sz="quarter" idx="11"/>
          </p:nvPr>
        </p:nvSpPr>
        <p:spPr/>
        <p:txBody>
          <a:bodyPr/>
          <a:p>
            <a:r>
              <a:rPr lang="en-US" altLang="zh-CN" smtClean="0"/>
              <a:t>@AndOrLab</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en-US" altLang="zh-CN" dirty="0" err="1"/>
              <a:t>maptalks</a:t>
            </a:r>
            <a:r>
              <a:rPr dirty="0"/>
              <a:t>介绍</a:t>
            </a:r>
            <a:endParaRPr dirty="0"/>
          </a:p>
          <a:p>
            <a:r>
              <a:rPr lang="en-US" altLang="zh-CN" dirty="0" err="1">
                <a:sym typeface="+mn-ea"/>
              </a:rPr>
              <a:t>maptaks</a:t>
            </a:r>
            <a:r>
              <a:rPr dirty="0" smtClean="0">
                <a:sym typeface="+mn-ea"/>
              </a:rPr>
              <a:t>与基于</a:t>
            </a:r>
            <a:r>
              <a:rPr lang="en-US" dirty="0" smtClean="0">
                <a:sym typeface="+mn-ea"/>
              </a:rPr>
              <a:t>TS</a:t>
            </a:r>
            <a:r>
              <a:rPr dirty="0" smtClean="0">
                <a:sym typeface="+mn-ea"/>
              </a:rPr>
              <a:t>的</a:t>
            </a:r>
            <a:r>
              <a:rPr lang="en-US" dirty="0">
                <a:sym typeface="+mn-ea"/>
              </a:rPr>
              <a:t>R</a:t>
            </a:r>
            <a:r>
              <a:rPr lang="en-US" altLang="zh-CN" dirty="0" smtClean="0">
                <a:sym typeface="+mn-ea"/>
              </a:rPr>
              <a:t>eact</a:t>
            </a:r>
            <a:r>
              <a:rPr dirty="0">
                <a:sym typeface="+mn-ea"/>
              </a:rPr>
              <a:t>项目集成</a:t>
            </a:r>
            <a:endParaRPr dirty="0">
              <a:sym typeface="+mn-ea"/>
            </a:endParaRPr>
          </a:p>
          <a:p>
            <a:r>
              <a:rPr lang="en-US" altLang="zh-CN" dirty="0" err="1"/>
              <a:t>maptalks</a:t>
            </a:r>
            <a:r>
              <a:rPr dirty="0" smtClean="0"/>
              <a:t>使用</a:t>
            </a:r>
            <a:endParaRPr lang="en-US" dirty="0" smtClean="0"/>
          </a:p>
          <a:p>
            <a:r>
              <a:rPr lang="en-US" altLang="zh-CN" dirty="0" err="1" smtClean="0"/>
              <a:t>maptalks</a:t>
            </a:r>
            <a:r>
              <a:rPr lang="zh-CN" altLang="en-US" dirty="0" smtClean="0"/>
              <a:t>的使用优缺点</a:t>
            </a:r>
            <a:endParaRPr lang="en-US" altLang="zh-CN" dirty="0" smtClean="0"/>
          </a:p>
        </p:txBody>
      </p:sp>
      <p:sp>
        <p:nvSpPr>
          <p:cNvPr id="4" name="标题 3"/>
          <p:cNvSpPr>
            <a:spLocks noGrp="1"/>
          </p:cNvSpPr>
          <p:nvPr>
            <p:ph type="title"/>
          </p:nvPr>
        </p:nvSpPr>
        <p:spPr/>
        <p:txBody>
          <a:bodyPr>
            <a:normAutofit fontScale="90000"/>
          </a:bodyPr>
          <a:lstStyle/>
          <a:p>
            <a:r>
              <a:rPr lang="zh-CN" altLang="en-US" dirty="0" smtClean="0"/>
              <a:t>总结</a:t>
            </a:r>
            <a:endParaRPr lang="zh-CN" altLang="en-US" dirty="0"/>
          </a:p>
        </p:txBody>
      </p:sp>
      <p:sp>
        <p:nvSpPr>
          <p:cNvPr id="2" name="页脚占位符 1"/>
          <p:cNvSpPr>
            <a:spLocks noGrp="1"/>
          </p:cNvSpPr>
          <p:nvPr>
            <p:ph type="ftr" sz="quarter" idx="11"/>
          </p:nvPr>
        </p:nvSpPr>
        <p:spPr/>
        <p:txBody>
          <a:bodyPr/>
          <a:lstStyle/>
          <a:p>
            <a:r>
              <a:rPr lang="en-US" altLang="zh-CN" smtClean="0"/>
              <a:t>@AndOrLab</a:t>
            </a: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4294967295"/>
          </p:nvPr>
        </p:nvSpPr>
        <p:spPr>
          <a:xfrm>
            <a:off x="0" y="6582410"/>
            <a:ext cx="4114800" cy="267335"/>
          </a:xfrm>
        </p:spPr>
        <p:txBody>
          <a:bodyPr/>
          <a:lstStyle/>
          <a:p>
            <a:r>
              <a:rPr lang="en-US" altLang="zh-CN" smtClean="0"/>
              <a:t>@AndOrLab</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 y="1"/>
            <a:ext cx="13464575" cy="6858000"/>
          </a:xfrm>
          <a:prstGeom prst="rect">
            <a:avLst/>
          </a:prstGeom>
        </p:spPr>
      </p:pic>
      <p:sp>
        <p:nvSpPr>
          <p:cNvPr id="3" name="内容占位符 2"/>
          <p:cNvSpPr>
            <a:spLocks noGrp="1"/>
          </p:cNvSpPr>
          <p:nvPr>
            <p:ph sz="quarter" idx="10"/>
          </p:nvPr>
        </p:nvSpPr>
        <p:spPr/>
        <p:txBody>
          <a:bodyPr/>
          <a:lstStyle/>
          <a:p>
            <a:pPr marL="0" indent="0">
              <a:buNone/>
            </a:pPr>
            <a:endParaRPr lang="zh-CN" altLang="en-US" dirty="0"/>
          </a:p>
          <a:p>
            <a:r>
              <a:rPr lang="zh-CN" altLang="en-US" dirty="0"/>
              <a:t>项目是一个 HTML5 的地图引擎, 基于原生 ES6 Javascript 开发</a:t>
            </a:r>
            <a:endParaRPr lang="zh-CN" altLang="en-US" dirty="0"/>
          </a:p>
          <a:p>
            <a:pPr lvl="1"/>
            <a:r>
              <a:rPr lang="zh-CN" altLang="en-US" dirty="0"/>
              <a:t>二三维一体化地图, 通过二维地图的旋转 /倾斜增加三维视角</a:t>
            </a:r>
            <a:endParaRPr lang="zh-CN" altLang="en-US" dirty="0"/>
          </a:p>
          <a:p>
            <a:pPr lvl="1"/>
            <a:r>
              <a:rPr lang="zh-CN" altLang="en-US" dirty="0"/>
              <a:t>插件化设计, 能与其他图形库结合, 开发各种二三维效果, 例如 echarts/d3/THREE 等</a:t>
            </a:r>
            <a:endParaRPr lang="zh-CN" altLang="en-US" dirty="0"/>
          </a:p>
          <a:p>
            <a:pPr lvl="1"/>
            <a:r>
              <a:rPr lang="zh-CN" altLang="en-US" dirty="0" smtClean="0"/>
              <a:t>优化</a:t>
            </a:r>
            <a:r>
              <a:rPr lang="zh-CN" altLang="en-US" dirty="0"/>
              <a:t>了绘制性能</a:t>
            </a:r>
            <a:endParaRPr lang="zh-CN" altLang="en-US" dirty="0"/>
          </a:p>
          <a:p>
            <a:pPr lvl="1"/>
            <a:r>
              <a:rPr lang="zh-CN" altLang="en-US" dirty="0" smtClean="0"/>
              <a:t>重视</a:t>
            </a:r>
            <a:r>
              <a:rPr lang="zh-CN" altLang="en-US" dirty="0"/>
              <a:t>测试, 有接近 1.5K 个单元测试用例, </a:t>
            </a:r>
            <a:endParaRPr lang="zh-CN" altLang="en-US" dirty="0"/>
          </a:p>
        </p:txBody>
      </p:sp>
      <p:sp>
        <p:nvSpPr>
          <p:cNvPr id="4" name="标题 3"/>
          <p:cNvSpPr>
            <a:spLocks noGrp="1"/>
          </p:cNvSpPr>
          <p:nvPr>
            <p:ph type="title"/>
          </p:nvPr>
        </p:nvSpPr>
        <p:spPr/>
        <p:txBody>
          <a:bodyPr>
            <a:normAutofit fontScale="90000"/>
          </a:bodyPr>
          <a:lstStyle/>
          <a:p>
            <a:r>
              <a:rPr lang="en-US" altLang="zh-CN"/>
              <a:t>maptalks</a:t>
            </a:r>
            <a:r>
              <a:rPr lang="zh-CN" altLang="en-US"/>
              <a:t>介绍</a:t>
            </a:r>
            <a:endParaRPr lang="zh-CN" altLang="en-US"/>
          </a:p>
        </p:txBody>
      </p:sp>
      <p:sp>
        <p:nvSpPr>
          <p:cNvPr id="2" name="页脚占位符 1"/>
          <p:cNvSpPr>
            <a:spLocks noGrp="1"/>
          </p:cNvSpPr>
          <p:nvPr>
            <p:ph type="ftr" sz="quarter" idx="11"/>
          </p:nvPr>
        </p:nvSpPr>
        <p:spPr/>
        <p:txBody>
          <a:bodyPr/>
          <a:lstStyle/>
          <a:p>
            <a:r>
              <a:rPr lang="en-US" altLang="zh-CN" smtClean="0"/>
              <a:t>@AndOrLab</a:t>
            </a: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a:t>maptalks</a:t>
            </a:r>
            <a:r>
              <a:rPr lang="zh-CN" altLang="en-US"/>
              <a:t>介绍</a:t>
            </a:r>
            <a:endParaRPr lang="zh-CN" altLang="en-US"/>
          </a:p>
        </p:txBody>
      </p:sp>
      <p:sp>
        <p:nvSpPr>
          <p:cNvPr id="4" name="文本占位符 3"/>
          <p:cNvSpPr>
            <a:spLocks noGrp="1"/>
          </p:cNvSpPr>
          <p:nvPr>
            <p:ph type="body" sz="quarter" idx="11"/>
          </p:nvPr>
        </p:nvSpPr>
        <p:spPr/>
        <p:txBody>
          <a:bodyPr>
            <a:normAutofit fontScale="92500" lnSpcReduction="10000"/>
          </a:bodyPr>
          <a:lstStyle/>
          <a:p>
            <a:r>
              <a:rPr lang="en-US" altLang="zh-CN" dirty="0" err="1"/>
              <a:t>maptalks</a:t>
            </a:r>
            <a:r>
              <a:rPr lang="zh-CN" altLang="en-US" dirty="0" smtClean="0"/>
              <a:t>插件</a:t>
            </a:r>
            <a:endParaRPr lang="en-US" altLang="zh-CN" dirty="0"/>
          </a:p>
        </p:txBody>
      </p:sp>
      <p:sp>
        <p:nvSpPr>
          <p:cNvPr id="5" name="内容占位符 4"/>
          <p:cNvSpPr>
            <a:spLocks noGrp="1"/>
          </p:cNvSpPr>
          <p:nvPr>
            <p:ph sz="quarter" idx="10"/>
          </p:nvPr>
        </p:nvSpPr>
        <p:spPr/>
        <p:txBody>
          <a:bodyPr/>
          <a:lstStyle/>
          <a:p>
            <a:r>
              <a:rPr lang="zh-CN" altLang="en-US" dirty="0"/>
              <a:t>部分效果截图</a:t>
            </a:r>
            <a:endParaRPr lang="zh-CN" altLang="en-US" dirty="0"/>
          </a:p>
        </p:txBody>
      </p:sp>
      <p:sp>
        <p:nvSpPr>
          <p:cNvPr id="2" name="页脚占位符 1"/>
          <p:cNvSpPr>
            <a:spLocks noGrp="1"/>
          </p:cNvSpPr>
          <p:nvPr>
            <p:ph type="ftr" sz="quarter" idx="12"/>
          </p:nvPr>
        </p:nvSpPr>
        <p:spPr/>
        <p:txBody>
          <a:bodyPr/>
          <a:lstStyle/>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737235" y="2312035"/>
            <a:ext cx="3494405" cy="2021840"/>
          </a:xfrm>
          <a:prstGeom prst="rect">
            <a:avLst/>
          </a:prstGeom>
        </p:spPr>
      </p:pic>
      <p:sp>
        <p:nvSpPr>
          <p:cNvPr id="7" name="文本框 6"/>
          <p:cNvSpPr txBox="1"/>
          <p:nvPr/>
        </p:nvSpPr>
        <p:spPr>
          <a:xfrm>
            <a:off x="1405890" y="4362450"/>
            <a:ext cx="1710690" cy="368300"/>
          </a:xfrm>
          <a:prstGeom prst="rect">
            <a:avLst/>
          </a:prstGeom>
          <a:noFill/>
        </p:spPr>
        <p:txBody>
          <a:bodyPr wrap="square" rtlCol="0">
            <a:spAutoFit/>
          </a:bodyPr>
          <a:lstStyle/>
          <a:p>
            <a:r>
              <a:rPr lang="en-US" altLang="zh-CN" dirty="0" err="1" smtClean="0"/>
              <a:t>maptalks.three</a:t>
            </a:r>
            <a:endParaRPr lang="en-US" altLang="zh-CN" dirty="0"/>
          </a:p>
        </p:txBody>
      </p:sp>
      <p:pic>
        <p:nvPicPr>
          <p:cNvPr id="9" name="图片 8"/>
          <p:cNvPicPr>
            <a:picLocks noChangeAspect="1"/>
          </p:cNvPicPr>
          <p:nvPr/>
        </p:nvPicPr>
        <p:blipFill>
          <a:blip r:embed="rId2"/>
          <a:stretch>
            <a:fillRect/>
          </a:stretch>
        </p:blipFill>
        <p:spPr>
          <a:xfrm>
            <a:off x="8466455" y="2311400"/>
            <a:ext cx="2889250" cy="2022475"/>
          </a:xfrm>
          <a:prstGeom prst="rect">
            <a:avLst/>
          </a:prstGeom>
        </p:spPr>
      </p:pic>
      <p:sp>
        <p:nvSpPr>
          <p:cNvPr id="10" name="文本框 9"/>
          <p:cNvSpPr txBox="1"/>
          <p:nvPr/>
        </p:nvSpPr>
        <p:spPr>
          <a:xfrm>
            <a:off x="5414929" y="4401983"/>
            <a:ext cx="1928733" cy="369332"/>
          </a:xfrm>
          <a:prstGeom prst="rect">
            <a:avLst/>
          </a:prstGeom>
          <a:noFill/>
        </p:spPr>
        <p:txBody>
          <a:bodyPr wrap="none" rtlCol="0">
            <a:spAutoFit/>
          </a:bodyPr>
          <a:lstStyle/>
          <a:p>
            <a:r>
              <a:rPr lang="en-US" altLang="zh-CN" dirty="0" err="1" smtClean="0"/>
              <a:t>maptalks.echarts</a:t>
            </a:r>
            <a:endParaRPr lang="en-US" altLang="zh-CN" dirty="0"/>
          </a:p>
        </p:txBody>
      </p:sp>
      <p:sp>
        <p:nvSpPr>
          <p:cNvPr id="11" name="文本框 10"/>
          <p:cNvSpPr txBox="1"/>
          <p:nvPr/>
        </p:nvSpPr>
        <p:spPr>
          <a:xfrm>
            <a:off x="9119617" y="4369717"/>
            <a:ext cx="2236510" cy="369332"/>
          </a:xfrm>
          <a:prstGeom prst="rect">
            <a:avLst/>
          </a:prstGeom>
          <a:noFill/>
        </p:spPr>
        <p:txBody>
          <a:bodyPr wrap="none" rtlCol="0">
            <a:spAutoFit/>
          </a:bodyPr>
          <a:lstStyle/>
          <a:p>
            <a:r>
              <a:rPr lang="en-US" altLang="zh-CN" dirty="0" err="1" smtClean="0"/>
              <a:t>maptalks</a:t>
            </a:r>
            <a:r>
              <a:rPr lang="en-US" altLang="zh-CN" dirty="0" smtClean="0"/>
              <a:t>.</a:t>
            </a:r>
            <a:r>
              <a:rPr lang="zh-CN" altLang="en-US" dirty="0">
                <a:sym typeface="+mn-ea"/>
              </a:rPr>
              <a:t> mapboxgl</a:t>
            </a:r>
            <a:endParaRPr lang="en-US" altLang="zh-CN" dirty="0"/>
          </a:p>
        </p:txBody>
      </p:sp>
      <p:pic>
        <p:nvPicPr>
          <p:cNvPr id="12" name="图片 11"/>
          <p:cNvPicPr>
            <a:picLocks noChangeAspect="1"/>
          </p:cNvPicPr>
          <p:nvPr/>
        </p:nvPicPr>
        <p:blipFill>
          <a:blip r:embed="rId3"/>
          <a:stretch>
            <a:fillRect/>
          </a:stretch>
        </p:blipFill>
        <p:spPr>
          <a:xfrm>
            <a:off x="4406900" y="2311400"/>
            <a:ext cx="3746500" cy="2022475"/>
          </a:xfrm>
          <a:prstGeom prst="rect">
            <a:avLst/>
          </a:prstGeom>
        </p:spPr>
      </p:pic>
      <p:sp>
        <p:nvSpPr>
          <p:cNvPr id="13" name="文本框 12"/>
          <p:cNvSpPr txBox="1"/>
          <p:nvPr/>
        </p:nvSpPr>
        <p:spPr>
          <a:xfrm>
            <a:off x="367774" y="5478661"/>
            <a:ext cx="5775940" cy="923330"/>
          </a:xfrm>
          <a:prstGeom prst="rect">
            <a:avLst/>
          </a:prstGeom>
          <a:noFill/>
        </p:spPr>
        <p:txBody>
          <a:bodyPr wrap="none" rtlCol="0">
            <a:spAutoFit/>
          </a:bodyPr>
          <a:lstStyle/>
          <a:p>
            <a:r>
              <a:rPr lang="zh-CN" altLang="en-US" dirty="0">
                <a:solidFill>
                  <a:srgbClr val="FF0000"/>
                </a:solidFill>
              </a:rPr>
              <a:t>http://maptalks.org/maptalks.three/demo/buildings.html</a:t>
            </a:r>
            <a:endParaRPr lang="zh-CN" altLang="en-US" dirty="0">
              <a:solidFill>
                <a:srgbClr val="FF0000"/>
              </a:solidFill>
            </a:endParaRPr>
          </a:p>
          <a:p>
            <a:r>
              <a:rPr lang="en-US" altLang="zh-CN" dirty="0">
                <a:solidFill>
                  <a:srgbClr val="FF0000"/>
                </a:solidFill>
              </a:rPr>
              <a:t>http://maptalks.org/maptalks.e3/demo/fly.html</a:t>
            </a:r>
            <a:endParaRPr lang="en-US" altLang="zh-CN" dirty="0">
              <a:solidFill>
                <a:srgbClr val="FF0000"/>
              </a:solidFill>
            </a:endParaRPr>
          </a:p>
          <a:p>
            <a:r>
              <a:rPr lang="en-US" altLang="zh-CN" dirty="0">
                <a:solidFill>
                  <a:srgbClr val="FF0000"/>
                </a:solidFill>
              </a:rPr>
              <a:t>http://maptalks.org/maptalks.mapboxgl/demo/</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1523999" y="2741624"/>
            <a:ext cx="8756591" cy="1374753"/>
          </a:xfrm>
        </p:spPr>
        <p:txBody>
          <a:bodyPr>
            <a:normAutofit fontScale="90000"/>
          </a:bodyPr>
          <a:lstStyle/>
          <a:p>
            <a:r>
              <a:rPr lang="en-US" altLang="zh-CN" dirty="0" err="1">
                <a:sym typeface="+mn-ea"/>
              </a:rPr>
              <a:t>maptaks</a:t>
            </a:r>
            <a:r>
              <a:rPr lang="zh-CN" altLang="en-US" dirty="0">
                <a:sym typeface="+mn-ea"/>
              </a:rPr>
              <a:t>与</a:t>
            </a:r>
            <a:r>
              <a:rPr lang="zh-CN" altLang="en-US" dirty="0" smtClean="0">
                <a:sym typeface="+mn-ea"/>
              </a:rPr>
              <a:t>基于</a:t>
            </a:r>
            <a:r>
              <a:rPr lang="en-US" altLang="zh-CN" dirty="0" smtClean="0">
                <a:sym typeface="+mn-ea"/>
              </a:rPr>
              <a:t>TS</a:t>
            </a:r>
            <a:r>
              <a:rPr lang="zh-CN" altLang="en-US" dirty="0" smtClean="0">
                <a:sym typeface="+mn-ea"/>
              </a:rPr>
              <a:t>的</a:t>
            </a:r>
            <a:r>
              <a:rPr lang="en-US" altLang="zh-CN" dirty="0">
                <a:sym typeface="+mn-ea"/>
              </a:rPr>
              <a:t>R</a:t>
            </a:r>
            <a:r>
              <a:rPr lang="en-US" altLang="zh-CN" dirty="0" smtClean="0">
                <a:sym typeface="+mn-ea"/>
              </a:rPr>
              <a:t>eact</a:t>
            </a:r>
            <a:r>
              <a:rPr lang="zh-CN" altLang="en-US" dirty="0">
                <a:sym typeface="+mn-ea"/>
              </a:rPr>
              <a:t>项目集成</a:t>
            </a:r>
            <a:endParaRPr lang="zh-CN" altLang="en-US" dirty="0"/>
          </a:p>
        </p:txBody>
      </p:sp>
      <p:sp>
        <p:nvSpPr>
          <p:cNvPr id="7" name="副标题 6"/>
          <p:cNvSpPr>
            <a:spLocks noGrp="1"/>
          </p:cNvSpPr>
          <p:nvPr>
            <p:ph type="subTitle" idx="1"/>
          </p:nvPr>
        </p:nvSpPr>
        <p:spPr/>
        <p:txBody>
          <a:bodyPr>
            <a:normAutofit fontScale="80000"/>
          </a:bodyPr>
          <a:lstStyle/>
          <a:p>
            <a:r>
              <a:rPr lang="zh-CN" altLang="en-US"/>
              <a:t>杜秀秀</a:t>
            </a:r>
            <a:endParaRPr lang="zh-CN" altLang="en-US"/>
          </a:p>
        </p:txBody>
      </p:sp>
      <p:sp>
        <p:nvSpPr>
          <p:cNvPr id="5" name="页脚占位符 4"/>
          <p:cNvSpPr>
            <a:spLocks noGrp="1"/>
          </p:cNvSpPr>
          <p:nvPr>
            <p:ph type="ftr" sz="quarter" idx="10"/>
          </p:nvPr>
        </p:nvSpPr>
        <p:spPr/>
        <p:txBody>
          <a:bodyPr/>
          <a:lstStyle/>
          <a:p>
            <a:r>
              <a:rPr lang="en-US" altLang="zh-CN" smtClean="0"/>
              <a:t>@AndOrLab</a:t>
            </a: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79062" y="1079653"/>
            <a:ext cx="11234058" cy="5502666"/>
          </a:xfrm>
        </p:spPr>
        <p:txBody>
          <a:bodyPr/>
          <a:lstStyle/>
          <a:p>
            <a:r>
              <a:rPr lang="zh-CN" altLang="en-US"/>
              <a:t>依赖安装</a:t>
            </a:r>
            <a:endParaRPr lang="zh-CN" altLang="en-US"/>
          </a:p>
          <a:p>
            <a:r>
              <a:rPr lang="en-US" altLang="zh-CN"/>
              <a:t>ts</a:t>
            </a:r>
            <a:r>
              <a:t>支持</a:t>
            </a:r>
          </a:p>
          <a:p>
            <a:r>
              <a:t>包的导入</a:t>
            </a:r>
          </a:p>
        </p:txBody>
      </p:sp>
      <p:sp>
        <p:nvSpPr>
          <p:cNvPr id="4" name="标题 3"/>
          <p:cNvSpPr>
            <a:spLocks noGrp="1"/>
          </p:cNvSpPr>
          <p:nvPr>
            <p:ph type="title"/>
          </p:nvPr>
        </p:nvSpPr>
        <p:spPr/>
        <p:txBody>
          <a:bodyPr>
            <a:normAutofit fontScale="90000"/>
          </a:bodyPr>
          <a:lstStyle/>
          <a:p>
            <a:r>
              <a:rPr lang="en-US" altLang="zh-CN" dirty="0" err="1">
                <a:sym typeface="+mn-ea"/>
              </a:rPr>
              <a:t>maptaks</a:t>
            </a:r>
            <a:r>
              <a:rPr dirty="0" err="1">
                <a:sym typeface="+mn-ea"/>
              </a:rPr>
              <a:t>与基于</a:t>
            </a:r>
            <a:r>
              <a:rPr lang="en-US" altLang="zh-CN" dirty="0" err="1">
                <a:sym typeface="+mn-ea"/>
              </a:rPr>
              <a:t>ts</a:t>
            </a:r>
            <a:r>
              <a:rPr dirty="0" err="1">
                <a:sym typeface="+mn-ea"/>
              </a:rPr>
              <a:t>的</a:t>
            </a:r>
            <a:r>
              <a:rPr lang="en-US" altLang="zh-CN" dirty="0" err="1">
                <a:sym typeface="+mn-ea"/>
              </a:rPr>
              <a:t>react</a:t>
            </a:r>
            <a:r>
              <a:rPr dirty="0" err="1">
                <a:sym typeface="+mn-ea"/>
              </a:rPr>
              <a:t>项目集成</a:t>
            </a:r>
            <a:endParaRPr lang="zh-CN" altLang="en-US" dirty="0"/>
          </a:p>
        </p:txBody>
      </p:sp>
      <p:sp>
        <p:nvSpPr>
          <p:cNvPr id="2" name="页脚占位符 1"/>
          <p:cNvSpPr>
            <a:spLocks noGrp="1"/>
          </p:cNvSpPr>
          <p:nvPr>
            <p:ph type="ftr" sz="quarter" idx="11"/>
          </p:nvPr>
        </p:nvSpPr>
        <p:spPr/>
        <p:txBody>
          <a:bodyPr/>
          <a:lstStyle/>
          <a:p>
            <a:r>
              <a:rPr lang="en-US" altLang="zh-CN" smtClean="0"/>
              <a:t>@AndOrLab</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1523999" y="2741624"/>
            <a:ext cx="8756591" cy="1374753"/>
          </a:xfrm>
        </p:spPr>
        <p:txBody>
          <a:bodyPr>
            <a:normAutofit/>
          </a:bodyPr>
          <a:lstStyle/>
          <a:p>
            <a:r>
              <a:rPr lang="en-US" altLang="zh-CN" dirty="0" err="1">
                <a:sym typeface="+mn-ea"/>
              </a:rPr>
              <a:t>m</a:t>
            </a:r>
            <a:r>
              <a:rPr lang="en-US" altLang="zh-CN" dirty="0" err="1" smtClean="0">
                <a:sym typeface="+mn-ea"/>
              </a:rPr>
              <a:t>aptaks</a:t>
            </a:r>
            <a:r>
              <a:rPr lang="zh-CN" altLang="en-US" dirty="0" smtClean="0">
                <a:sym typeface="+mn-ea"/>
              </a:rPr>
              <a:t>使用</a:t>
            </a:r>
            <a:endParaRPr lang="zh-CN" altLang="en-US" dirty="0"/>
          </a:p>
        </p:txBody>
      </p:sp>
      <p:sp>
        <p:nvSpPr>
          <p:cNvPr id="7" name="副标题 6"/>
          <p:cNvSpPr>
            <a:spLocks noGrp="1"/>
          </p:cNvSpPr>
          <p:nvPr>
            <p:ph type="subTitle" idx="1"/>
          </p:nvPr>
        </p:nvSpPr>
        <p:spPr/>
        <p:txBody>
          <a:bodyPr>
            <a:normAutofit fontScale="80000"/>
          </a:bodyPr>
          <a:lstStyle/>
          <a:p>
            <a:r>
              <a:rPr lang="zh-CN" altLang="en-US"/>
              <a:t>杜秀秀</a:t>
            </a:r>
            <a:endParaRPr lang="zh-CN" altLang="en-US"/>
          </a:p>
        </p:txBody>
      </p:sp>
      <p:sp>
        <p:nvSpPr>
          <p:cNvPr id="5" name="页脚占位符 4"/>
          <p:cNvSpPr>
            <a:spLocks noGrp="1"/>
          </p:cNvSpPr>
          <p:nvPr>
            <p:ph type="ftr" sz="quarter" idx="10"/>
          </p:nvPr>
        </p:nvSpPr>
        <p:spPr/>
        <p:txBody>
          <a:bodyPr/>
          <a:lstStyle/>
          <a:p>
            <a:r>
              <a:rPr lang="en-US" altLang="zh-CN" smtClean="0"/>
              <a:t>@AndOrLab</a:t>
            </a: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92500" lnSpcReduction="10000"/>
          </a:bodyPr>
          <a:lstStyle/>
          <a:p>
            <a:r>
              <a:rPr lang="en-US" altLang="zh-CN"/>
              <a:t>map</a:t>
            </a:r>
            <a:r>
              <a:rPr lang="zh-CN" altLang="en-US"/>
              <a:t>对象介绍</a:t>
            </a:r>
            <a:endParaRPr lang="zh-CN" altLang="en-US"/>
          </a:p>
        </p:txBody>
      </p:sp>
      <p:sp>
        <p:nvSpPr>
          <p:cNvPr id="5" name="内容占位符 4"/>
          <p:cNvSpPr>
            <a:spLocks noGrp="1"/>
          </p:cNvSpPr>
          <p:nvPr>
            <p:ph sz="quarter" idx="10"/>
          </p:nvPr>
        </p:nvSpPr>
        <p:spPr/>
        <p:txBody>
          <a:bodyPr/>
          <a:lstStyle/>
          <a:p>
            <a:pPr marL="0" indent="0">
              <a:buNone/>
            </a:pPr>
            <a:r>
              <a:rPr lang="en-US" altLang="zh-CN" dirty="0"/>
              <a:t>map</a:t>
            </a:r>
            <a:r>
              <a:rPr dirty="0"/>
              <a:t>对象是</a:t>
            </a:r>
            <a:r>
              <a:rPr lang="en-US" altLang="zh-CN" dirty="0"/>
              <a:t>GIS</a:t>
            </a:r>
            <a:r>
              <a:rPr dirty="0"/>
              <a:t>开发的基础和核心，后续的所有</a:t>
            </a:r>
            <a:r>
              <a:rPr lang="en-US" altLang="zh-CN" dirty="0">
                <a:sym typeface="+mn-ea"/>
              </a:rPr>
              <a:t>GIS</a:t>
            </a:r>
            <a:r>
              <a:rPr dirty="0"/>
              <a:t>操作都基于</a:t>
            </a:r>
            <a:r>
              <a:rPr lang="en-US" altLang="zh-CN" dirty="0"/>
              <a:t>map</a:t>
            </a:r>
            <a:r>
              <a:rPr dirty="0"/>
              <a:t>对象。</a:t>
            </a:r>
            <a:endParaRPr dirty="0"/>
          </a:p>
          <a:p>
            <a:pPr marL="0" indent="0">
              <a:buNone/>
            </a:pPr>
            <a:r>
              <a:rPr dirty="0"/>
              <a:t>基于</a:t>
            </a:r>
            <a:r>
              <a:rPr lang="en-US" altLang="zh-CN" dirty="0" err="1"/>
              <a:t>maptalks</a:t>
            </a:r>
            <a:r>
              <a:rPr dirty="0"/>
              <a:t>的</a:t>
            </a:r>
            <a:r>
              <a:rPr lang="en-US" altLang="zh-CN" dirty="0">
                <a:sym typeface="+mn-ea"/>
              </a:rPr>
              <a:t>GIS</a:t>
            </a:r>
            <a:r>
              <a:rPr dirty="0"/>
              <a:t>开发中</a:t>
            </a:r>
            <a:r>
              <a:rPr lang="en-US" altLang="zh-CN" dirty="0"/>
              <a:t>map</a:t>
            </a:r>
            <a:r>
              <a:rPr dirty="0"/>
              <a:t>对象由</a:t>
            </a:r>
            <a:r>
              <a:rPr lang="en-US" altLang="zh-CN" dirty="0"/>
              <a:t>Map</a:t>
            </a:r>
            <a:r>
              <a:rPr dirty="0"/>
              <a:t>类创建，该类包含多种属性、方法和事件</a:t>
            </a:r>
            <a:r>
              <a:rPr dirty="0" smtClean="0"/>
              <a:t>。</a:t>
            </a:r>
            <a:endParaRPr lang="en-US" dirty="0"/>
          </a:p>
          <a:p>
            <a:pPr marL="0" indent="0">
              <a:buNone/>
            </a:pPr>
            <a:endParaRPr dirty="0" smtClean="0"/>
          </a:p>
          <a:p>
            <a:pPr marL="0" indent="0">
              <a:buNone/>
            </a:pPr>
            <a:endParaRPr dirty="0"/>
          </a:p>
        </p:txBody>
      </p:sp>
      <p:sp>
        <p:nvSpPr>
          <p:cNvPr id="2" name="页脚占位符 1"/>
          <p:cNvSpPr>
            <a:spLocks noGrp="1"/>
          </p:cNvSpPr>
          <p:nvPr>
            <p:ph type="ftr" sz="quarter" idx="12"/>
          </p:nvPr>
        </p:nvSpPr>
        <p:spPr/>
        <p:txBody>
          <a:bodyPr/>
          <a:lstStyle/>
          <a:p>
            <a:r>
              <a:rPr lang="en-US" altLang="zh-CN" smtClean="0"/>
              <a:t>@AndOrLab</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a:t>maptalks</a:t>
            </a:r>
            <a:r>
              <a:rPr lang="zh-CN" altLang="en-US"/>
              <a:t>使用</a:t>
            </a:r>
            <a:endParaRPr lang="zh-CN" altLang="en-US"/>
          </a:p>
        </p:txBody>
      </p:sp>
      <p:sp>
        <p:nvSpPr>
          <p:cNvPr id="4" name="文本占位符 3"/>
          <p:cNvSpPr>
            <a:spLocks noGrp="1"/>
          </p:cNvSpPr>
          <p:nvPr>
            <p:ph type="body" sz="quarter" idx="11"/>
          </p:nvPr>
        </p:nvSpPr>
        <p:spPr/>
        <p:txBody>
          <a:bodyPr>
            <a:normAutofit fontScale="92500" lnSpcReduction="10000"/>
          </a:bodyPr>
          <a:lstStyle/>
          <a:p>
            <a:r>
              <a:rPr lang="en-US" altLang="zh-CN"/>
              <a:t>map</a:t>
            </a:r>
            <a:r>
              <a:rPr lang="zh-CN" altLang="en-US"/>
              <a:t>对象创建</a:t>
            </a:r>
            <a:endParaRPr lang="zh-CN" altLang="en-US"/>
          </a:p>
        </p:txBody>
      </p:sp>
      <p:sp>
        <p:nvSpPr>
          <p:cNvPr id="5" name="内容占位符 4"/>
          <p:cNvSpPr>
            <a:spLocks noGrp="1"/>
          </p:cNvSpPr>
          <p:nvPr>
            <p:ph sz="quarter" idx="10"/>
          </p:nvPr>
        </p:nvSpPr>
        <p:spPr>
          <a:xfrm>
            <a:off x="464185" y="1477010"/>
            <a:ext cx="11233785" cy="2473960"/>
          </a:xfrm>
        </p:spPr>
        <p:txBody>
          <a:bodyPr/>
          <a:lstStyle/>
          <a:p>
            <a:pPr marL="0" indent="0">
              <a:buNone/>
            </a:pPr>
            <a:endParaRPr lang="zh-CN" altLang="en-US" dirty="0"/>
          </a:p>
          <a:p>
            <a:pPr marL="0" indent="0">
              <a:buNone/>
            </a:pPr>
            <a:endParaRPr lang="zh-CN" altLang="en-US" dirty="0"/>
          </a:p>
          <a:p>
            <a:pPr marL="0" indent="0">
              <a:buNone/>
            </a:pPr>
            <a:endParaRPr lang="zh-CN" altLang="en-US" dirty="0"/>
          </a:p>
          <a:p>
            <a:pPr marL="0" indent="0">
              <a:buNone/>
            </a:pPr>
            <a:endParaRPr lang="zh-CN" altLang="en-US" dirty="0"/>
          </a:p>
          <a:p>
            <a:pPr marL="0" indent="0">
              <a:buNone/>
            </a:pPr>
            <a:endParaRPr lang="zh-CN" altLang="en-US" dirty="0"/>
          </a:p>
          <a:p>
            <a:pPr marL="0" indent="0">
              <a:buNone/>
            </a:pPr>
            <a:endParaRPr lang="zh-CN" altLang="en-US" dirty="0"/>
          </a:p>
          <a:p>
            <a:pPr marL="0" indent="0">
              <a:buNone/>
            </a:pPr>
            <a:endParaRPr lang="zh-CN" altLang="en-US" dirty="0"/>
          </a:p>
          <a:p>
            <a:pPr marL="0" indent="0">
              <a:buNone/>
            </a:pPr>
            <a:endParaRPr lang="zh-CN" altLang="en-US" dirty="0"/>
          </a:p>
        </p:txBody>
      </p:sp>
      <p:sp>
        <p:nvSpPr>
          <p:cNvPr id="2" name="页脚占位符 1"/>
          <p:cNvSpPr>
            <a:spLocks noGrp="1"/>
          </p:cNvSpPr>
          <p:nvPr>
            <p:ph type="ftr" sz="quarter" idx="12"/>
          </p:nvPr>
        </p:nvSpPr>
        <p:spPr/>
        <p:txBody>
          <a:bodyPr/>
          <a:lstStyle/>
          <a:p>
            <a:r>
              <a:rPr lang="en-US" altLang="zh-CN" smtClean="0"/>
              <a:t>@AndOrLab</a:t>
            </a:r>
            <a:endParaRPr lang="zh-CN" altLang="en-US"/>
          </a:p>
        </p:txBody>
      </p:sp>
      <p:pic>
        <p:nvPicPr>
          <p:cNvPr id="6" name="图片 5"/>
          <p:cNvPicPr>
            <a:picLocks noChangeAspect="1"/>
          </p:cNvPicPr>
          <p:nvPr/>
        </p:nvPicPr>
        <p:blipFill>
          <a:blip r:embed="rId1"/>
          <a:stretch>
            <a:fillRect/>
          </a:stretch>
        </p:blipFill>
        <p:spPr>
          <a:xfrm>
            <a:off x="575298" y="1539808"/>
            <a:ext cx="10836306" cy="4339697"/>
          </a:xfrm>
          <a:prstGeom prst="rect">
            <a:avLst/>
          </a:prstGeom>
        </p:spPr>
      </p:pic>
      <p:sp>
        <p:nvSpPr>
          <p:cNvPr id="7" name="文本框 6"/>
          <p:cNvSpPr txBox="1"/>
          <p:nvPr/>
        </p:nvSpPr>
        <p:spPr>
          <a:xfrm flipH="1">
            <a:off x="575298" y="6203414"/>
            <a:ext cx="7098565" cy="646331"/>
          </a:xfrm>
          <a:prstGeom prst="rect">
            <a:avLst/>
          </a:prstGeom>
          <a:noFill/>
        </p:spPr>
        <p:txBody>
          <a:bodyPr wrap="square" rtlCol="0">
            <a:spAutoFit/>
          </a:bodyPr>
          <a:lstStyle/>
          <a:p>
            <a:r>
              <a:rPr lang="zh-CN" altLang="en-US" dirty="0">
                <a:solidFill>
                  <a:srgbClr val="FF0000"/>
                </a:solidFill>
              </a:rPr>
              <a:t>http://maptalks.org/maptalks.js/api/0.x/Map.html</a:t>
            </a:r>
            <a:endParaRPr lang="zh-CN" altLang="en-US" dirty="0">
              <a:solidFill>
                <a:srgbClr val="FF0000"/>
              </a:solidFill>
            </a:endParaRPr>
          </a:p>
          <a:p>
            <a:endParaRPr lang="zh-CN" altLang="en-US" dirty="0">
              <a:solidFill>
                <a:srgbClr val="FF000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培训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锈迹纹理">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2566</Words>
  <Application>WPS 演示</Application>
  <PresentationFormat>宽屏</PresentationFormat>
  <Paragraphs>257</Paragraphs>
  <Slides>24</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Arial</vt:lpstr>
      <vt:lpstr>宋体</vt:lpstr>
      <vt:lpstr>Wingdings</vt:lpstr>
      <vt:lpstr>Arial</vt:lpstr>
      <vt:lpstr>微软雅黑</vt:lpstr>
      <vt:lpstr>Arial Unicode MS</vt:lpstr>
      <vt:lpstr>Arial Black</vt:lpstr>
      <vt:lpstr>黑体</vt:lpstr>
      <vt:lpstr>等线</vt:lpstr>
      <vt:lpstr>培训主题​​</vt:lpstr>
      <vt:lpstr>maptalks介绍和基于ts的react项目的集成、使用</vt:lpstr>
      <vt:lpstr>目录</vt:lpstr>
      <vt:lpstr>maptalks介绍</vt:lpstr>
      <vt:lpstr>maptalks介绍</vt:lpstr>
      <vt:lpstr>maptaks与基于TS的React项目集成</vt:lpstr>
      <vt:lpstr>maptaks与基于ts的react项目集成</vt:lpstr>
      <vt:lpstr>maptaks使用</vt:lpstr>
      <vt:lpstr>maptalks使用</vt:lpstr>
      <vt:lpstr>maptalks使用</vt:lpstr>
      <vt:lpstr>maptalks使用</vt:lpstr>
      <vt:lpstr>maptalks使用</vt:lpstr>
      <vt:lpstr>maptalks使用</vt:lpstr>
      <vt:lpstr>maptalks使用</vt:lpstr>
      <vt:lpstr>maptalks使用</vt:lpstr>
      <vt:lpstr>maptalks使用</vt:lpstr>
      <vt:lpstr>maptalks使用</vt:lpstr>
      <vt:lpstr>maptalks的使用</vt:lpstr>
      <vt:lpstr>maptalks的使用 </vt:lpstr>
      <vt:lpstr>maptalks基础操作</vt:lpstr>
      <vt:lpstr>maptalks基础操作</vt:lpstr>
      <vt:lpstr>maptalks的使用优缺点</vt:lpstr>
      <vt:lpstr>maptalks的使用优缺点</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maptalks介绍和基于ts的react项目的集成、使用</dc:title>
  <dc:creator>Gu zhongren</dc:creator>
  <cp:lastModifiedBy>dxx</cp:lastModifiedBy>
  <cp:revision>57</cp:revision>
  <dcterms:created xsi:type="dcterms:W3CDTF">2018-10-18T13:27:00Z</dcterms:created>
  <dcterms:modified xsi:type="dcterms:W3CDTF">2018-11-14T01:51:24Z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2052-10.1.0.7668</vt:lpwstr>
  </property>
</Properties>
</file>