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73224" autoAdjust="0"/>
  </p:normalViewPr>
  <p:slideViewPr>
    <p:cSldViewPr snapToGrid="0">
      <p:cViewPr varScale="1">
        <p:scale>
          <a:sx n="77" d="100"/>
          <a:sy n="77" d="100"/>
        </p:scale>
        <p:origin x="22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-777"/>
    </p:cViewPr>
  </p:sorterViewPr>
  <p:notesViewPr>
    <p:cSldViewPr snapToGrid="0">
      <p:cViewPr varScale="1">
        <p:scale>
          <a:sx n="55" d="100"/>
          <a:sy n="55" d="100"/>
        </p:scale>
        <p:origin x="25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4BB6F-993F-4068-B994-8BF707AA5F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18A2-48F6-4283-A00A-7306B6936B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起始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741624"/>
            <a:ext cx="9144000" cy="1374753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21538" y="4408083"/>
            <a:ext cx="5446462" cy="422517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副标题或作者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4457" y="1014248"/>
            <a:ext cx="11234058" cy="5502666"/>
          </a:xfrm>
        </p:spPr>
        <p:txBody>
          <a:bodyPr/>
          <a:lstStyle>
            <a:lvl1pPr marL="228600" indent="-228600"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276945" y="908717"/>
            <a:ext cx="7602538" cy="428625"/>
          </a:xfr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二级标题</a:t>
            </a:r>
            <a:endParaRPr lang="zh-CN" alt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4457" y="1476703"/>
            <a:ext cx="11234058" cy="5040211"/>
          </a:xfrm>
        </p:spPr>
        <p:txBody>
          <a:bodyPr/>
          <a:lstStyle>
            <a:lvl1pPr marL="228600" indent="-228600"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78457" y="2644170"/>
            <a:ext cx="3235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latin typeface="+mj-ea"/>
                <a:ea typeface="+mj-ea"/>
              </a:rPr>
              <a:t>谢谢</a:t>
            </a:r>
            <a:endParaRPr lang="zh-CN" altLang="en-US" sz="9600" dirty="0">
              <a:latin typeface="+mj-ea"/>
              <a:ea typeface="+mj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582229"/>
            <a:ext cx="4114800" cy="267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382520"/>
            <a:ext cx="9144000" cy="995045"/>
          </a:xfrm>
        </p:spPr>
        <p:txBody>
          <a:bodyPr/>
          <a:lstStyle/>
          <a:p>
            <a:r>
              <a:rPr lang="en-US" altLang="zh-CN" sz="4000"/>
              <a:t>TypeScript</a:t>
            </a:r>
            <a:r>
              <a:rPr lang="zh-CN" altLang="en-US" sz="4000"/>
              <a:t>系列分享（第四期）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65290" y="4269740"/>
            <a:ext cx="3902710" cy="560705"/>
          </a:xfrm>
        </p:spPr>
        <p:txBody>
          <a:bodyPr>
            <a:normAutofit/>
          </a:bodyPr>
          <a:lstStyle/>
          <a:p>
            <a:r>
              <a:rPr lang="zh-CN" altLang="en-US"/>
              <a:t>吴叶芝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  </a:t>
            </a:r>
            <a:r>
              <a:rPr lang="zh-CN" altLang="en-US" sz="2800"/>
              <a:t>“声明合并”是指编译器将针对同一个名字的多个独立声明合并为单一声明， 合并后的声明同时拥有原先多个声明的特性。</a:t>
            </a:r>
            <a:endParaRPr lang="zh-CN" alt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/>
              <a:t>    TypeScript中的声明会创建以下三种实体之一：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命名空间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类型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值</a:t>
            </a:r>
            <a:endParaRPr lang="zh-CN" altLang="en-US" sz="28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484" y="342944"/>
            <a:ext cx="10515600" cy="592783"/>
          </a:xfrm>
        </p:spPr>
        <p:txBody>
          <a:bodyPr>
            <a:normAutofit fontScale="90000"/>
          </a:bodyPr>
          <a:p>
            <a:pPr algn="ctr"/>
            <a:r>
              <a:rPr lang="zh-CN" altLang="en-US"/>
              <a:t>声明合并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4185" y="664210"/>
            <a:ext cx="11233785" cy="5852795"/>
          </a:xfrm>
        </p:spPr>
        <p:txBody>
          <a:bodyPr/>
          <a:p>
            <a:pPr marL="0" indent="0">
              <a:buNone/>
            </a:pPr>
            <a:r>
              <a:rPr lang="en-US" altLang="zh-CN" sz="2800"/>
              <a:t>  </a:t>
            </a:r>
            <a:r>
              <a:rPr sz="2800"/>
              <a:t>声明合并的类型：</a:t>
            </a:r>
            <a:endParaRPr lang="zh-CN" altLang="en-US" sz="2800"/>
          </a:p>
          <a:p>
            <a:r>
              <a:rPr lang="zh-CN" altLang="en-US" sz="2800"/>
              <a:t>合并接口</a:t>
            </a:r>
            <a:endParaRPr lang="zh-CN" altLang="en-US" sz="2800"/>
          </a:p>
          <a:p>
            <a:r>
              <a:rPr lang="zh-CN" altLang="en-US" sz="2800"/>
              <a:t>合并命名空间</a:t>
            </a:r>
            <a:endParaRPr lang="zh-CN" altLang="en-US" sz="2800"/>
          </a:p>
          <a:p>
            <a:r>
              <a:rPr lang="zh-CN" altLang="en-US" sz="2800"/>
              <a:t>命名空间与类和函数和枚举类型合并</a:t>
            </a:r>
            <a:endParaRPr lang="zh-CN" altLang="en-US" sz="2800"/>
          </a:p>
          <a:p>
            <a:r>
              <a:rPr lang="zh-CN" altLang="en-US" sz="2800"/>
              <a:t>非法的合并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    在TypeScript中，并非所有的合并都被允许。目前为止，类不能与类合并，变量和类不能合并，接口和类也不能合并。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sz="2800"/>
              <a:t>作用：在多个组件中共享的方法，实现复用</a:t>
            </a:r>
            <a:endParaRPr sz="2800"/>
          </a:p>
          <a:p>
            <a:pPr>
              <a:lnSpc>
                <a:spcPct val="150000"/>
              </a:lnSpc>
            </a:pPr>
            <a:r>
              <a:rPr sz="2800"/>
              <a:t>过程：（</a:t>
            </a:r>
            <a:r>
              <a:rPr lang="en-US" altLang="zh-CN" sz="2800"/>
              <a:t>1</a:t>
            </a:r>
            <a:r>
              <a:rPr sz="2800"/>
              <a:t>）拿一个构造函数 </a:t>
            </a:r>
            <a:endParaRPr sz="2800"/>
          </a:p>
          <a:p>
            <a:pPr marL="0" indent="0">
              <a:lnSpc>
                <a:spcPct val="150000"/>
              </a:lnSpc>
              <a:buNone/>
            </a:pPr>
            <a:r>
              <a:rPr sz="2800"/>
              <a:t>            （</a:t>
            </a:r>
            <a:r>
              <a:rPr lang="en-US" altLang="zh-CN" sz="2800"/>
              <a:t>2</a:t>
            </a:r>
            <a:r>
              <a:rPr sz="2800"/>
              <a:t>）创建一个使用新功能扩展该构造函数的类</a:t>
            </a:r>
            <a:endParaRPr sz="2800"/>
          </a:p>
          <a:p>
            <a:pPr marL="0" indent="0">
              <a:lnSpc>
                <a:spcPct val="150000"/>
              </a:lnSpc>
              <a:buNone/>
            </a:pPr>
            <a:r>
              <a:rPr sz="2800"/>
              <a:t>            （</a:t>
            </a:r>
            <a:r>
              <a:rPr lang="en-US" altLang="zh-CN" sz="2800"/>
              <a:t>3</a:t>
            </a:r>
            <a:r>
              <a:rPr sz="2800"/>
              <a:t>）返回新类</a:t>
            </a:r>
            <a:endParaRPr sz="2800"/>
          </a:p>
          <a:p>
            <a:pPr>
              <a:lnSpc>
                <a:spcPct val="150000"/>
              </a:lnSpc>
            </a:pPr>
            <a:endParaRPr sz="28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484" y="334054"/>
            <a:ext cx="10515600" cy="592783"/>
          </a:xfrm>
        </p:spPr>
        <p:txBody>
          <a:bodyPr>
            <a:normAutofit fontScale="90000"/>
          </a:bodyPr>
          <a:p>
            <a:pPr algn="ctr"/>
            <a:r>
              <a:rPr lang="en-US" altLang="zh-CN"/>
              <a:t>Mixins</a:t>
            </a: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7839" y="148634"/>
            <a:ext cx="10515600" cy="592783"/>
          </a:xfrm>
        </p:spPr>
        <p:txBody>
          <a:bodyPr>
            <a:normAutofit fontScale="90000"/>
          </a:bodyPr>
          <a:p>
            <a:pPr algn="ctr"/>
            <a:r>
              <a:rPr lang="en-US" altLang="zh-CN"/>
              <a:t>tsconfig.json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76860" y="908685"/>
            <a:ext cx="11265535" cy="1646555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zh-CN" sz="3200"/>
              <a:t>    </a:t>
            </a:r>
            <a:r>
              <a:rPr sz="3200">
                <a:cs typeface="+mj-ea"/>
              </a:rPr>
              <a:t>TypeScript项目的根目录</a:t>
            </a:r>
            <a:r>
              <a:rPr lang="zh-CN" sz="3200">
                <a:cs typeface="+mj-ea"/>
              </a:rPr>
              <a:t>，</a:t>
            </a:r>
            <a:r>
              <a:rPr sz="3200">
                <a:cs typeface="+mj-ea"/>
              </a:rPr>
              <a:t>指定了用来编译这个项目的根文件和编译选项</a:t>
            </a:r>
            <a:r>
              <a:rPr lang="zh-CN" sz="3200">
                <a:cs typeface="+mj-ea"/>
              </a:rPr>
              <a:t>。</a:t>
            </a:r>
            <a:endParaRPr lang="zh-CN" sz="3200">
              <a:cs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8790" y="2474595"/>
            <a:ext cx="11233785" cy="404241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800"/>
              <a:t>常用属性</a:t>
            </a:r>
            <a:endParaRPr lang="zh-CN" altLang="en-US" sz="28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/>
              <a:t>   compilerOptions，compileOnSave，exclude，files</a:t>
            </a:r>
            <a:endParaRPr lang="zh-CN" altLang="en-US" sz="280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Thanks!</a:t>
            </a: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锈迹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WPS 演示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Arial</vt:lpstr>
      <vt:lpstr>微软雅黑</vt:lpstr>
      <vt:lpstr>Arial Unicode MS</vt:lpstr>
      <vt:lpstr>Arial Black</vt:lpstr>
      <vt:lpstr>黑体</vt:lpstr>
      <vt:lpstr>等线</vt:lpstr>
      <vt:lpstr>培训主题​​</vt:lpstr>
      <vt:lpstr>TypeScript系列分享（第四期）</vt:lpstr>
      <vt:lpstr>声明合并</vt:lpstr>
      <vt:lpstr>PowerPoint 演示文稿</vt:lpstr>
      <vt:lpstr>Mixins</vt:lpstr>
      <vt:lpstr>tsconfig.json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 zhongren</dc:creator>
  <cp:lastModifiedBy>戏子1410157166</cp:lastModifiedBy>
  <cp:revision>7</cp:revision>
  <dcterms:created xsi:type="dcterms:W3CDTF">2018-10-23T13:00:00Z</dcterms:created>
  <dcterms:modified xsi:type="dcterms:W3CDTF">2018-12-18T11:02:22Z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