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73224" autoAdjust="0"/>
  </p:normalViewPr>
  <p:slideViewPr>
    <p:cSldViewPr snapToGrid="0">
      <p:cViewPr varScale="1">
        <p:scale>
          <a:sx n="77" d="100"/>
          <a:sy n="77" d="100"/>
        </p:scale>
        <p:origin x="2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82520"/>
            <a:ext cx="9144000" cy="995045"/>
          </a:xfrm>
        </p:spPr>
        <p:txBody>
          <a:bodyPr/>
          <a:lstStyle/>
          <a:p>
            <a:r>
              <a:rPr lang="en-US" altLang="zh-CN" sz="4000"/>
              <a:t>TypeScript</a:t>
            </a:r>
            <a:r>
              <a:rPr lang="zh-CN" altLang="en-US" sz="4000"/>
              <a:t>系列分享（第四期）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65290" y="4269740"/>
            <a:ext cx="3902710" cy="560705"/>
          </a:xfrm>
        </p:spPr>
        <p:txBody>
          <a:bodyPr>
            <a:normAutofit/>
          </a:bodyPr>
          <a:lstStyle/>
          <a:p>
            <a:r>
              <a:rPr lang="zh-CN" altLang="en-US"/>
              <a:t>吴叶芝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  </a:t>
            </a:r>
            <a:r>
              <a:rPr lang="zh-CN" altLang="en-US" sz="2800"/>
              <a:t>“声明合并”是指编译器将针对同一个名字的多个独立声明合并为单一声明， 合并后的声明同时拥有原先多个声明的特性。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函数的合并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接口</a:t>
            </a:r>
            <a:r>
              <a:rPr lang="zh-CN" altLang="en-US" sz="2800"/>
              <a:t>的合并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模块</a:t>
            </a:r>
            <a:r>
              <a:rPr lang="zh-CN" altLang="en-US" sz="2800"/>
              <a:t>的合并</a:t>
            </a:r>
            <a:endParaRPr lang="zh-CN" altLang="en-US" sz="2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484" y="342944"/>
            <a:ext cx="10515600" cy="592783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声明合并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2800"/>
              <a:t>不被允许的合并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   在TypeScript中，并非所有的合并都被允许。目前为止，类不能与类合并，变量和类不能合并，接口和类也不能合并。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sz="2800"/>
              <a:t>作用：在多个组件中共享的方法，实现复用</a:t>
            </a:r>
            <a:endParaRPr sz="2800"/>
          </a:p>
          <a:p>
            <a:pPr>
              <a:lnSpc>
                <a:spcPct val="150000"/>
              </a:lnSpc>
            </a:pPr>
            <a:r>
              <a:rPr sz="2800"/>
              <a:t>过程：（</a:t>
            </a:r>
            <a:r>
              <a:rPr lang="en-US" altLang="zh-CN" sz="2800"/>
              <a:t>1</a:t>
            </a:r>
            <a:r>
              <a:rPr sz="2800"/>
              <a:t>）拿一个构造函数 </a:t>
            </a:r>
            <a:endParaRPr sz="2800"/>
          </a:p>
          <a:p>
            <a:pPr marL="0" indent="0">
              <a:lnSpc>
                <a:spcPct val="150000"/>
              </a:lnSpc>
              <a:buNone/>
            </a:pPr>
            <a:r>
              <a:rPr sz="2800"/>
              <a:t>            （</a:t>
            </a:r>
            <a:r>
              <a:rPr lang="en-US" altLang="zh-CN" sz="2800"/>
              <a:t>2</a:t>
            </a:r>
            <a:r>
              <a:rPr sz="2800"/>
              <a:t>）创建一个使用新功能扩展该构造函数的类</a:t>
            </a:r>
            <a:endParaRPr sz="2800"/>
          </a:p>
          <a:p>
            <a:pPr marL="0" indent="0">
              <a:lnSpc>
                <a:spcPct val="150000"/>
              </a:lnSpc>
              <a:buNone/>
            </a:pPr>
            <a:r>
              <a:rPr sz="2800"/>
              <a:t>            （</a:t>
            </a:r>
            <a:r>
              <a:rPr lang="en-US" altLang="zh-CN" sz="2800"/>
              <a:t>3</a:t>
            </a:r>
            <a:r>
              <a:rPr sz="2800"/>
              <a:t>）返回新类</a:t>
            </a:r>
            <a:endParaRPr sz="2800"/>
          </a:p>
          <a:p>
            <a:pPr>
              <a:lnSpc>
                <a:spcPct val="150000"/>
              </a:lnSpc>
            </a:pPr>
            <a:endParaRPr sz="2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484" y="334054"/>
            <a:ext cx="10515600" cy="592783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Mixins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7839" y="148634"/>
            <a:ext cx="10515600" cy="592783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tsconfig.json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76860" y="908685"/>
            <a:ext cx="11265535" cy="164655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zh-CN" sz="3200"/>
              <a:t>    </a:t>
            </a:r>
            <a:r>
              <a:rPr sz="3200">
                <a:cs typeface="+mj-ea"/>
              </a:rPr>
              <a:t>TypeScript项目的根目录</a:t>
            </a:r>
            <a:r>
              <a:rPr lang="zh-CN" sz="3200">
                <a:cs typeface="+mj-ea"/>
              </a:rPr>
              <a:t>，</a:t>
            </a:r>
            <a:r>
              <a:rPr sz="3200">
                <a:cs typeface="+mj-ea"/>
              </a:rPr>
              <a:t>指定了用来编译这个项目的根文件和编译选项</a:t>
            </a:r>
            <a:r>
              <a:rPr lang="zh-CN" sz="3200">
                <a:cs typeface="+mj-ea"/>
              </a:rPr>
              <a:t>。</a:t>
            </a:r>
            <a:endParaRPr lang="zh-CN" sz="3200">
              <a:cs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8790" y="2474595"/>
            <a:ext cx="11233785" cy="404241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800"/>
              <a:t>常用属性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   compilerOptions，compileOnSave，exclude，files</a:t>
            </a:r>
            <a:endParaRPr lang="zh-CN" altLang="en-US" sz="28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WPS 演示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Arial Black</vt:lpstr>
      <vt:lpstr>黑体</vt:lpstr>
      <vt:lpstr>等线</vt:lpstr>
      <vt:lpstr>培训主题​​</vt:lpstr>
      <vt:lpstr>TypeScript系列分享（第四期）</vt:lpstr>
      <vt:lpstr>声明合并</vt:lpstr>
      <vt:lpstr>PowerPoint 演示文稿</vt:lpstr>
      <vt:lpstr>Mixins</vt:lpstr>
      <vt:lpstr>tsconfig.json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zhongren</dc:creator>
  <cp:lastModifiedBy>戏子1410157166</cp:lastModifiedBy>
  <cp:revision>6</cp:revision>
  <dcterms:created xsi:type="dcterms:W3CDTF">2018-10-23T13:00:00Z</dcterms:created>
  <dcterms:modified xsi:type="dcterms:W3CDTF">2018-12-15T09:36:00Z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2052-11.1.0.8306</vt:lpwstr>
  </property>
</Properties>
</file>