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57" r:id="rId3"/>
    <p:sldId id="371" r:id="rId4"/>
    <p:sldId id="367" r:id="rId5"/>
    <p:sldId id="369" r:id="rId6"/>
    <p:sldId id="370" r:id="rId7"/>
    <p:sldId id="37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73224" autoAdjust="0"/>
  </p:normalViewPr>
  <p:slideViewPr>
    <p:cSldViewPr snapToGrid="0">
      <p:cViewPr>
        <p:scale>
          <a:sx n="100" d="100"/>
          <a:sy n="100" d="100"/>
        </p:scale>
        <p:origin x="-876" y="-4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-777"/>
    </p:cViewPr>
  </p:sorterViewPr>
  <p:notesViewPr>
    <p:cSldViewPr snapToGrid="0">
      <p:cViewPr varScale="1">
        <p:scale>
          <a:sx n="55" d="100"/>
          <a:sy n="55" d="100"/>
        </p:scale>
        <p:origin x="25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4BB6F-993F-4068-B994-8BF707AA5F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18A2-48F6-4283-A00A-7306B6936B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起始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741624"/>
            <a:ext cx="9144000" cy="1374753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221538" y="4408083"/>
            <a:ext cx="5446462" cy="422517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副标题或作者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64457" y="1014248"/>
            <a:ext cx="11234058" cy="5502666"/>
          </a:xfrm>
        </p:spPr>
        <p:txBody>
          <a:bodyPr/>
          <a:lstStyle>
            <a:lvl1pPr marL="228600" indent="-228600"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157129" y="176574"/>
            <a:ext cx="10515600" cy="592783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一级标题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7129" y="176574"/>
            <a:ext cx="10515600" cy="592783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一级标题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276945" y="908717"/>
            <a:ext cx="7602538" cy="428625"/>
          </a:xfrm>
        </p:spPr>
        <p:txBody>
          <a:bodyPr/>
          <a:lstStyle>
            <a:lvl1pPr marL="0" indent="0">
              <a:buNone/>
              <a:defRPr>
                <a:latin typeface="+mj-ea"/>
                <a:ea typeface="+mj-ea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二级标题</a:t>
            </a:r>
            <a:endParaRPr lang="zh-CN" alt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64457" y="1476703"/>
            <a:ext cx="11234058" cy="5040211"/>
          </a:xfrm>
        </p:spPr>
        <p:txBody>
          <a:bodyPr/>
          <a:lstStyle>
            <a:lvl1pPr marL="228600" indent="-228600"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78457" y="2644170"/>
            <a:ext cx="3235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latin typeface="+mj-ea"/>
                <a:ea typeface="+mj-ea"/>
              </a:rPr>
              <a:t>谢谢</a:t>
            </a:r>
            <a:endParaRPr lang="zh-CN" altLang="en-US" sz="96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582229"/>
            <a:ext cx="4114800" cy="267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TypeScript</a:t>
            </a:r>
            <a:r>
              <a:rPr lang="zh-CN" altLang="en-US"/>
              <a:t>系列分享《第二期》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0000"/>
          </a:bodyPr>
          <a:p>
            <a:r>
              <a:rPr lang="zh-CN" altLang="zh-CN"/>
              <a:t>王志强</a:t>
            </a: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/>
              <a:t>什么是类型推论</a:t>
            </a:r>
            <a:endParaRPr lang="zh-CN" altLang="en-US"/>
          </a:p>
          <a:p>
            <a:r>
              <a:rPr lang="zh-CN" altLang="en-US"/>
              <a:t>最佳通用类型</a:t>
            </a:r>
            <a:endParaRPr lang="zh-CN" altLang="en-US"/>
          </a:p>
          <a:p>
            <a:r>
              <a:rPr lang="zh-CN" altLang="en-US"/>
              <a:t>上下文类型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类型推论</a:t>
            </a: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/>
              <a:t>什么是函数</a:t>
            </a:r>
            <a:endParaRPr lang="zh-CN" altLang="en-US"/>
          </a:p>
          <a:p>
            <a:r>
              <a:rPr lang="zh-CN" altLang="en-US"/>
              <a:t>函数类型</a:t>
            </a:r>
            <a:endParaRPr lang="zh-CN" altLang="en-US"/>
          </a:p>
          <a:p>
            <a:pPr lvl="1"/>
            <a:r>
              <a:rPr lang="zh-CN" altLang="en-US"/>
              <a:t>参数类型</a:t>
            </a:r>
            <a:endParaRPr lang="zh-CN" altLang="en-US"/>
          </a:p>
          <a:p>
            <a:pPr lvl="1"/>
            <a:r>
              <a:rPr lang="zh-CN" altLang="en-US"/>
              <a:t>返回值类型</a:t>
            </a:r>
            <a:endParaRPr lang="zh-CN" altLang="en-US"/>
          </a:p>
          <a:p>
            <a:pPr lvl="1"/>
            <a:r>
              <a:rPr lang="zh-CN" altLang="en-US"/>
              <a:t>推断类型</a:t>
            </a:r>
            <a:endParaRPr lang="zh-CN" altLang="en-US"/>
          </a:p>
          <a:p>
            <a:r>
              <a:rPr lang="zh-CN" altLang="en-US"/>
              <a:t>可选参数和默认参数</a:t>
            </a:r>
            <a:endParaRPr lang="zh-CN" altLang="en-US"/>
          </a:p>
          <a:p>
            <a:r>
              <a:rPr lang="zh-CN" altLang="en-US"/>
              <a:t>剩余参数</a:t>
            </a:r>
            <a:endParaRPr lang="zh-CN" altLang="en-US"/>
          </a:p>
          <a:p>
            <a:r>
              <a:rPr lang="zh-CN" altLang="en-US"/>
              <a:t>重载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altLang="zh-CN"/>
              <a:t>什么是泛型</a:t>
            </a:r>
            <a:endParaRPr altLang="zh-CN"/>
          </a:p>
          <a:p>
            <a:r>
              <a:rPr altLang="zh-CN"/>
              <a:t>泛型变量</a:t>
            </a:r>
            <a:endParaRPr altLang="zh-CN"/>
          </a:p>
          <a:p>
            <a:r>
              <a:rPr altLang="zh-CN"/>
              <a:t>泛型类型</a:t>
            </a:r>
            <a:endParaRPr altLang="zh-CN"/>
          </a:p>
          <a:p>
            <a:r>
              <a:rPr altLang="zh-CN"/>
              <a:t>泛型约束</a:t>
            </a:r>
            <a:endParaRPr altLang="zh-CN"/>
          </a:p>
          <a:p>
            <a:endParaRPr altLang="zh-CN"/>
          </a:p>
          <a:p>
            <a:endParaRPr altLang="zh-CN"/>
          </a:p>
          <a:p>
            <a:endParaRPr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泛型</a:t>
            </a: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/>
              <a:t>什么是枚举</a:t>
            </a:r>
            <a:endParaRPr lang="zh-CN" altLang="en-US"/>
          </a:p>
          <a:p>
            <a:r>
              <a:rPr lang="zh-CN" altLang="en-US"/>
              <a:t>数字枚举</a:t>
            </a:r>
            <a:endParaRPr lang="zh-CN" altLang="en-US"/>
          </a:p>
          <a:p>
            <a:r>
              <a:rPr lang="zh-CN" altLang="en-US"/>
              <a:t>字符串枚举</a:t>
            </a:r>
            <a:endParaRPr lang="zh-CN" altLang="en-US"/>
          </a:p>
          <a:p>
            <a:r>
              <a:rPr lang="zh-CN" altLang="en-US"/>
              <a:t>异构枚举</a:t>
            </a:r>
            <a:endParaRPr lang="zh-CN" altLang="en-US"/>
          </a:p>
          <a:p>
            <a:r>
              <a:rPr lang="zh-CN" altLang="en-US"/>
              <a:t>计算的和常量成员</a:t>
            </a:r>
            <a:endParaRPr lang="zh-CN" altLang="en-US"/>
          </a:p>
          <a:p>
            <a:r>
              <a:t>联合枚举与枚举成员类型</a:t>
            </a:r>
          </a:p>
          <a:p>
            <a:r>
              <a:t>运行时的枚举</a:t>
            </a:r>
          </a:p>
          <a:p>
            <a:r>
              <a:t>外部枚举</a:t>
            </a:r>
          </a:p>
          <a:p/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枚举</a:t>
            </a: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谢谢！</a:t>
            </a: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培训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锈迹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WPS 演示</Application>
  <PresentationFormat>自定义</PresentationFormat>
  <Paragraphs>58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Arial</vt:lpstr>
      <vt:lpstr>微软雅黑</vt:lpstr>
      <vt:lpstr>Arial Unicode MS</vt:lpstr>
      <vt:lpstr>Arial Black</vt:lpstr>
      <vt:lpstr>黑体</vt:lpstr>
      <vt:lpstr>等线</vt:lpstr>
      <vt:lpstr>培训主题​​</vt:lpstr>
      <vt:lpstr>TypeScript系列分享《第二期》</vt:lpstr>
      <vt:lpstr>类型推论</vt:lpstr>
      <vt:lpstr>函数</vt:lpstr>
      <vt:lpstr>泛型</vt:lpstr>
      <vt:lpstr>枚举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性能优化之页面渲染</dc:title>
  <dc:creator>Gu zhongren</dc:creator>
  <cp:lastModifiedBy>Administrator</cp:lastModifiedBy>
  <cp:revision>76</cp:revision>
  <dcterms:created xsi:type="dcterms:W3CDTF">2018-10-18T13:27:00Z</dcterms:created>
  <dcterms:modified xsi:type="dcterms:W3CDTF">2018-12-05T16:33:07Z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2052-10.1.0.7671</vt:lpwstr>
  </property>
</Properties>
</file>