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Bodoni"/>
      <p:bold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odoni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7f25031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37f2503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7f250312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7f2503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f2eb8c1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f2eb8c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7f25031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37f2503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7f25031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7f2503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37f25031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37f2503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7f25031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37f2503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7f250312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37f2503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7f25031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7f2503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31074" y="559759"/>
            <a:ext cx="8339959" cy="4690158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B4B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46375" y="698924"/>
            <a:ext cx="7378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Мобильная версия сайта Нового Физтеха</a:t>
            </a:r>
            <a:endParaRPr sz="5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48812" y="4166058"/>
            <a:ext cx="750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</a:rPr>
              <a:t>Ефимов Андрей, Власов Данила, Клоков Евгений</a:t>
            </a:r>
            <a:endParaRPr b="1" sz="27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2"/>
          <p:cNvCxnSpPr/>
          <p:nvPr/>
        </p:nvCxnSpPr>
        <p:spPr>
          <a:xfrm>
            <a:off x="345281" y="1049987"/>
            <a:ext cx="1150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345306" y="277050"/>
            <a:ext cx="115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</a:rPr>
              <a:t>Производительность нашего сайта 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0" y="6374550"/>
            <a:ext cx="12192000" cy="483600"/>
          </a:xfrm>
          <a:prstGeom prst="rect">
            <a:avLst/>
          </a:prstGeom>
          <a:solidFill>
            <a:srgbClr val="3E559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154238"/>
            <a:ext cx="11887200" cy="486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345306" y="277050"/>
            <a:ext cx="115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</a:rPr>
              <a:t>Производительность основного сайта 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>
            <a:off x="345281" y="1049987"/>
            <a:ext cx="1150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3"/>
          <p:cNvSpPr/>
          <p:nvPr/>
        </p:nvSpPr>
        <p:spPr>
          <a:xfrm>
            <a:off x="0" y="6374550"/>
            <a:ext cx="12192000" cy="483600"/>
          </a:xfrm>
          <a:prstGeom prst="rect">
            <a:avLst/>
          </a:prstGeom>
          <a:solidFill>
            <a:srgbClr val="3E559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50" y="952650"/>
            <a:ext cx="11629242" cy="5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6374550"/>
            <a:ext cx="12192000" cy="483600"/>
          </a:xfrm>
          <a:prstGeom prst="rect">
            <a:avLst/>
          </a:prstGeom>
          <a:solidFill>
            <a:srgbClr val="3E559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4"/>
          <p:cNvCxnSpPr/>
          <p:nvPr/>
        </p:nvCxnSpPr>
        <p:spPr>
          <a:xfrm>
            <a:off x="345281" y="1049987"/>
            <a:ext cx="1150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4"/>
          <p:cNvSpPr txBox="1"/>
          <p:nvPr/>
        </p:nvSpPr>
        <p:spPr>
          <a:xfrm>
            <a:off x="345306" y="277050"/>
            <a:ext cx="115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</a:rPr>
              <a:t>Что же у нас не получилось ?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78675" y="1346350"/>
            <a:ext cx="8393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ru" sz="2400">
                <a:latin typeface="Helvetica Neue"/>
                <a:ea typeface="Helvetica Neue"/>
                <a:cs typeface="Helvetica Neue"/>
                <a:sym typeface="Helvetica Neue"/>
              </a:rPr>
              <a:t>Не получилось вытянуть с оригинального сайта данные диаграмм для статистики статей. В коде страницы мы их не нашли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ru" sz="2400">
                <a:latin typeface="Helvetica Neue"/>
                <a:ea typeface="Helvetica Neue"/>
                <a:cs typeface="Helvetica Neue"/>
                <a:sym typeface="Helvetica Neue"/>
              </a:rPr>
              <a:t>Не вставили в наш сайт вкладки наш софт, оборудование патенты, направления исследований, юридическая поддержка, стажировки и школьникам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Helvetica Neue"/>
                <a:ea typeface="Helvetica Neue"/>
                <a:cs typeface="Helvetica Neue"/>
                <a:sym typeface="Helvetica Neue"/>
              </a:rPr>
              <a:t>Не успели, зато есть расписание :)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2015524" y="1083909"/>
            <a:ext cx="8340000" cy="46902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B4B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2015375" y="2967300"/>
            <a:ext cx="834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 за внимание!</a:t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345281" y="1049987"/>
            <a:ext cx="1150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345306" y="277050"/>
            <a:ext cx="1150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Ознакомиться с сайтом можно, если перейти по QR-коду 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6374550"/>
            <a:ext cx="12192000" cy="483600"/>
          </a:xfrm>
          <a:prstGeom prst="rect">
            <a:avLst/>
          </a:prstGeom>
          <a:solidFill>
            <a:srgbClr val="3E559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118750" y="5238375"/>
            <a:ext cx="376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Helvetica Neue"/>
                <a:ea typeface="Helvetica Neue"/>
                <a:cs typeface="Helvetica Neue"/>
                <a:sym typeface="Helvetica Neue"/>
              </a:rPr>
              <a:t>Репозиторий Github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03125" y="5238375"/>
            <a:ext cx="376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Helvetica Neue"/>
                <a:ea typeface="Helvetica Neue"/>
                <a:cs typeface="Helvetica Neue"/>
                <a:sym typeface="Helvetica Neue"/>
              </a:rPr>
              <a:t>Сайт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62" y="1077501"/>
            <a:ext cx="4133325" cy="4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199" y="1077513"/>
            <a:ext cx="4133325" cy="41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236483" y="772511"/>
            <a:ext cx="5565227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36425" y="772500"/>
            <a:ext cx="55653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Создается мобильная версия зеркала сайта (Новый Физтех).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данный момент существует мобильная версия, но есть недостатки: 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Огромная шапка, которая занимает большую часть на экране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вкладки, которые ведут на одну и ту же страницу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Ненужная информация на главной странице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Маленькая форма Quicklinks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Огромные гиперссылки и т.д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-100" y="124650"/>
            <a:ext cx="609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1"/>
                </a:solidFill>
              </a:rPr>
              <a:t>Техническая часть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675" y="152400"/>
            <a:ext cx="4399499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096000" y="116775"/>
            <a:ext cx="609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Анимированное “Бургер Меню”</a:t>
            </a:r>
            <a:r>
              <a:rPr b="1" lang="ru" sz="2800">
                <a:solidFill>
                  <a:schemeClr val="lt1"/>
                </a:solidFill>
              </a:rPr>
              <a:t>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6361358" y="772511"/>
            <a:ext cx="556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6361350" y="1858950"/>
            <a:ext cx="5565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Меню отображает основные вкладки  сайта, поэтому в нашей версии не приходится тыкать на множество кнопок, чтобы прийти к интересующей нам вкладке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25" y="152400"/>
            <a:ext cx="302701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103600"/>
            <a:ext cx="609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1"/>
                </a:solidFill>
              </a:rPr>
              <a:t>Горизонтальный скролл различных данных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265358" y="1152736"/>
            <a:ext cx="556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265350" y="1723450"/>
            <a:ext cx="556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результате постоянного улучшения 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данной функции, у нас получилось сделать красивый скролл, который имеет отцентрованный текст под картинками, плавный скролл и в целом красивое оформление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725" y="152400"/>
            <a:ext cx="302701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6361358" y="1000511"/>
            <a:ext cx="556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8"/>
          <p:cNvSpPr txBox="1"/>
          <p:nvPr/>
        </p:nvSpPr>
        <p:spPr>
          <a:xfrm>
            <a:off x="6096000" y="46200"/>
            <a:ext cx="609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Парсинг данных с основного сайта</a:t>
            </a:r>
            <a:r>
              <a:rPr b="1" lang="ru" sz="2800">
                <a:solidFill>
                  <a:schemeClr val="lt1"/>
                </a:solidFill>
              </a:rPr>
              <a:t>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361350" y="1362025"/>
            <a:ext cx="5565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Так как наш сайт представляет по своей сути сайт-зеркало, то необходимо было сделать api по парсингу информаций.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Были использованы следующие Python-библиотеки: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Beatifullsoup, request, urllib.request, urlopen, lxml, xpath 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25" y="1262637"/>
            <a:ext cx="2224751" cy="481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398" y="1262650"/>
            <a:ext cx="2224751" cy="48163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0" y="0"/>
            <a:ext cx="609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Helvetica Neue"/>
                <a:ea typeface="Helvetica Neue"/>
                <a:cs typeface="Helvetica Neue"/>
                <a:sym typeface="Helvetica Neue"/>
              </a:rPr>
              <a:t>Примеры “запарсенной” информации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229825"/>
            <a:ext cx="609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1"/>
                </a:solidFill>
              </a:rPr>
              <a:t>Интерактивное расписание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265358" y="921336"/>
            <a:ext cx="556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9"/>
          <p:cNvSpPr txBox="1"/>
          <p:nvPr/>
        </p:nvSpPr>
        <p:spPr>
          <a:xfrm>
            <a:off x="265350" y="1723450"/>
            <a:ext cx="556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65350" y="1723450"/>
            <a:ext cx="5565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Одна из самых сложных задач в этом проекте - подружиться с js-кнопками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 конечной концепции расписания пришли на третий раз и в итоге мы имеем интерактивное расписание с анимированным появлением кнопок.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404" y="107175"/>
            <a:ext cx="3134822" cy="6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6361358" y="947786"/>
            <a:ext cx="556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0"/>
          <p:cNvSpPr txBox="1"/>
          <p:nvPr/>
        </p:nvSpPr>
        <p:spPr>
          <a:xfrm>
            <a:off x="6096000" y="116775"/>
            <a:ext cx="60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Добавление данных на сайт с помощью фласка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361350" y="2413050"/>
            <a:ext cx="556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нас получилось создать сайт с использованием Python благодаря веб-фреймворку Flask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00" y="2262175"/>
            <a:ext cx="41719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E559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265358" y="1184136"/>
            <a:ext cx="556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0" y="229825"/>
            <a:ext cx="609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1"/>
                </a:solidFill>
              </a:rPr>
              <a:t>Поиск бесплатный альтернатив платных составляющих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65350" y="1930400"/>
            <a:ext cx="5565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Подбирали бесплатную замену платному шрифту “Helvetica”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Отлично подошел на замену шрифт TeX Gyre Heros, так как он очень похож на гельветику, поддерживает кириллицу и дополнительно у него есть 4 condenced начертания 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725" y="3021445"/>
            <a:ext cx="5565300" cy="81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3E559D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